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5D4"/>
    <a:srgbClr val="021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7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57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1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7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62743DC-7005-4EAE-9833-B7A03806F83C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84D65AB-1945-4F0A-96CA-068BBB7F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0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15" y="241481"/>
            <a:ext cx="4563726" cy="38818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" y="241481"/>
            <a:ext cx="3948356" cy="1594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" y="3667675"/>
            <a:ext cx="4701584" cy="3135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8" y="0"/>
            <a:ext cx="4672084" cy="347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31" y="4007865"/>
            <a:ext cx="6102255" cy="27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991" y="1186348"/>
            <a:ext cx="11578018" cy="2115403"/>
          </a:xfrm>
        </p:spPr>
        <p:txBody>
          <a:bodyPr>
            <a:normAutofit fontScale="90000"/>
          </a:bodyPr>
          <a:lstStyle/>
          <a:p>
            <a:pPr algn="l"/>
            <a:r>
              <a:rPr lang="ru-RU" sz="7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br>
              <a:rPr lang="ru-RU" sz="7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ергеевич </a:t>
            </a:r>
            <a:r>
              <a:rPr lang="ru-RU" sz="9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ушкин </a:t>
            </a:r>
            <a:br>
              <a:rPr lang="ru-RU" sz="9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(1799-1837)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22" y="482678"/>
            <a:ext cx="5120078" cy="55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284176"/>
            <a:ext cx="10482032" cy="1508760"/>
          </a:xfrm>
        </p:spPr>
        <p:txBody>
          <a:bodyPr/>
          <a:lstStyle/>
          <a:p>
            <a:pPr algn="ctr"/>
            <a:r>
              <a:rPr lang="ru-RU" b="1" dirty="0" smtClean="0"/>
              <a:t>Первое ЗАДАНИЕ </a:t>
            </a:r>
            <a:br>
              <a:rPr lang="ru-RU" b="1" dirty="0" smtClean="0"/>
            </a:br>
            <a:r>
              <a:rPr lang="ru-RU" b="1" dirty="0" smtClean="0"/>
              <a:t>(на первой половине листа)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991" y="2279176"/>
            <a:ext cx="11081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- Три предмета , с которыми ассоциируется имя Пушкина</a:t>
            </a:r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000" b="1" dirty="0" smtClean="0">
                <a:solidFill>
                  <a:srgbClr val="FFFF00"/>
                </a:solidFill>
              </a:rPr>
              <a:t>- Строчка из его произведения</a:t>
            </a:r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000" b="1" dirty="0" smtClean="0">
                <a:solidFill>
                  <a:srgbClr val="FFFF00"/>
                </a:solidFill>
              </a:rPr>
              <a:t>- Имя героя его произведения</a:t>
            </a:r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000" b="1" dirty="0" smtClean="0">
                <a:solidFill>
                  <a:srgbClr val="FFFF00"/>
                </a:solidFill>
              </a:rPr>
              <a:t>- Творчество Пушкина – (продолжите фразу)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284176"/>
            <a:ext cx="10482032" cy="1508760"/>
          </a:xfrm>
        </p:spPr>
        <p:txBody>
          <a:bodyPr/>
          <a:lstStyle/>
          <a:p>
            <a:pPr algn="ctr"/>
            <a:r>
              <a:rPr lang="ru-RU" b="1" dirty="0" smtClean="0"/>
              <a:t>второе ЗАДАНИЕ </a:t>
            </a:r>
            <a:br>
              <a:rPr lang="ru-RU" b="1" dirty="0" smtClean="0"/>
            </a:br>
            <a:r>
              <a:rPr lang="ru-RU" b="1" dirty="0" smtClean="0"/>
              <a:t>(на первой половине листа)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991" y="2497541"/>
            <a:ext cx="11805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- Выберите одно высказывание, запишите, почеркните ключевые слова</a:t>
            </a:r>
          </a:p>
          <a:p>
            <a:pPr marL="571500" indent="-571500">
              <a:buFontTx/>
              <a:buChar char="-"/>
            </a:pPr>
            <a:endParaRPr lang="ru-RU" sz="4800" b="1" dirty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- Поделитесь высказыванием с партнером по плечу</a:t>
            </a:r>
            <a:endParaRPr lang="ru-RU" sz="4800" b="1" dirty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284176"/>
            <a:ext cx="10482032" cy="1508760"/>
          </a:xfrm>
        </p:spPr>
        <p:txBody>
          <a:bodyPr/>
          <a:lstStyle/>
          <a:p>
            <a:pPr algn="ctr"/>
            <a:r>
              <a:rPr lang="ru-RU" b="1" dirty="0" smtClean="0"/>
              <a:t>третье ЗАДАНИЕ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991" y="2497541"/>
            <a:ext cx="11805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Поделитесь всей записанной информацией с двумя одноклассниками не из вашей группы, которые выше вас ростом </a:t>
            </a:r>
          </a:p>
          <a:p>
            <a:pPr marL="571500" indent="-571500">
              <a:buFontTx/>
              <a:buChar char="-"/>
            </a:pPr>
            <a:endParaRPr lang="ru-RU" sz="4800" b="1" dirty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284176"/>
            <a:ext cx="10482032" cy="1508760"/>
          </a:xfrm>
        </p:spPr>
        <p:txBody>
          <a:bodyPr/>
          <a:lstStyle/>
          <a:p>
            <a:pPr algn="ctr"/>
            <a:r>
              <a:rPr lang="ru-RU" b="1" dirty="0" smtClean="0"/>
              <a:t>четвертое ЗАДАНИЕ (игра «да - нет»)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991" y="2497541"/>
            <a:ext cx="118050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Определите, верное и неверное утверждение</a:t>
            </a:r>
            <a:endParaRPr lang="ru-RU" sz="5400" b="1" dirty="0" smtClean="0">
              <a:solidFill>
                <a:srgbClr val="FFFF00"/>
              </a:solidFill>
            </a:endParaRPr>
          </a:p>
          <a:p>
            <a:pPr marL="571500" indent="-571500">
              <a:buFontTx/>
              <a:buChar char="-"/>
            </a:pPr>
            <a:endParaRPr lang="ru-RU" sz="4800" b="1" dirty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A95D4"/>
                </a:solidFill>
              </a:rPr>
              <a:t>пятое задание </a:t>
            </a:r>
            <a:br>
              <a:rPr lang="ru-RU" b="1" dirty="0" smtClean="0">
                <a:solidFill>
                  <a:srgbClr val="0A95D4"/>
                </a:solidFill>
              </a:rPr>
            </a:br>
            <a:r>
              <a:rPr lang="ru-RU" b="1" dirty="0" smtClean="0">
                <a:solidFill>
                  <a:srgbClr val="0A95D4"/>
                </a:solidFill>
              </a:rPr>
              <a:t>(«биографическая канва»)</a:t>
            </a:r>
            <a:endParaRPr lang="ru-RU" b="1" dirty="0">
              <a:solidFill>
                <a:srgbClr val="0A95D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6" y="1692322"/>
            <a:ext cx="117097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Детские годы – 1799-1811 годы       (стр. 4 – 6)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Лицей – 1811-1817 годы                       (стр.6 - 8)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Петербург – 1817 -1820 годы             (стр.8 - 11)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Южная ссылка – 1820-1824 годы	(стр.12 - 16)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Михайловское – 1824-1826 годы 	(стр.16 - 17)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После </a:t>
            </a:r>
            <a:r>
              <a:rPr lang="ru-RU" sz="4000" b="1" dirty="0" err="1" smtClean="0">
                <a:solidFill>
                  <a:srgbClr val="FFFF00"/>
                </a:solidFill>
              </a:rPr>
              <a:t>ссылки.Москва</a:t>
            </a:r>
            <a:r>
              <a:rPr lang="ru-RU" sz="4000" b="1" dirty="0" smtClean="0">
                <a:solidFill>
                  <a:srgbClr val="FFFF00"/>
                </a:solidFill>
              </a:rPr>
              <a:t> 	- 1826-1830	(стр. 17 - 19)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Болдинская осень 1830-1833		(стр. 20 - 21)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</a:rPr>
              <a:t>Последние годы </a:t>
            </a:r>
            <a:r>
              <a:rPr lang="ru-RU" sz="4000" b="1" smtClean="0">
                <a:solidFill>
                  <a:srgbClr val="FFFF00"/>
                </a:solidFill>
              </a:rPr>
              <a:t>жизни- 1834-37гг</a:t>
            </a:r>
            <a:r>
              <a:rPr lang="ru-RU" sz="4000" b="1" dirty="0" smtClean="0">
                <a:solidFill>
                  <a:srgbClr val="FFFF00"/>
                </a:solidFill>
              </a:rPr>
              <a:t>	(стр. 21 - 23)</a:t>
            </a:r>
          </a:p>
          <a:p>
            <a:pPr marL="342900" indent="-342900">
              <a:buAutoNum type="arabicPeriod"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519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45</TotalTime>
  <Words>121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Corbel</vt:lpstr>
      <vt:lpstr>Times New Roman</vt:lpstr>
      <vt:lpstr>Wingdings</vt:lpstr>
      <vt:lpstr>Полосы</vt:lpstr>
      <vt:lpstr>Презентация PowerPoint</vt:lpstr>
      <vt:lpstr>Александр  Сергеевич  Пушкин  (1799-1837)</vt:lpstr>
      <vt:lpstr>Первое ЗАДАНИЕ  (на первой половине листа)</vt:lpstr>
      <vt:lpstr>второе ЗАДАНИЕ  (на первой половине листа)</vt:lpstr>
      <vt:lpstr>третье ЗАДАНИЕ  </vt:lpstr>
      <vt:lpstr>четвертое ЗАДАНИЕ (игра «да - нет»)  </vt:lpstr>
      <vt:lpstr>пятое задание  («биографическая канва»)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2019-11-17T13:23:37Z</dcterms:created>
  <dcterms:modified xsi:type="dcterms:W3CDTF">2019-11-18T06:21:25Z</dcterms:modified>
</cp:coreProperties>
</file>