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0" r:id="rId4"/>
    <p:sldId id="257" r:id="rId5"/>
    <p:sldId id="267" r:id="rId6"/>
    <p:sldId id="259" r:id="rId7"/>
    <p:sldId id="258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4" autoAdjust="0"/>
    <p:restoredTop sz="94660"/>
  </p:normalViewPr>
  <p:slideViewPr>
    <p:cSldViewPr snapToGrid="0">
      <p:cViewPr varScale="1">
        <p:scale>
          <a:sx n="54" d="100"/>
          <a:sy n="54" d="100"/>
        </p:scale>
        <p:origin x="4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5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59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5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6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6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1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1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6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1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9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4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0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2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9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A616-205D-4F20-83ED-FD09040A1818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BA5585-29E0-4A31-B2A6-B4356E5F8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8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1516" y="394446"/>
            <a:ext cx="10011328" cy="3675529"/>
          </a:xfrm>
        </p:spPr>
        <p:txBody>
          <a:bodyPr/>
          <a:lstStyle/>
          <a:p>
            <a:r>
              <a:rPr lang="ru-RU" sz="6000" b="1" dirty="0" smtClean="0"/>
              <a:t>Работа над сочинением 15.2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224" y="4446493"/>
            <a:ext cx="9076779" cy="1972236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Сенина Н.А., к.ф.н.,  </a:t>
            </a:r>
          </a:p>
          <a:p>
            <a:r>
              <a:rPr lang="ru-RU" sz="4000" dirty="0">
                <a:solidFill>
                  <a:schemeClr val="tx1"/>
                </a:solidFill>
              </a:rPr>
              <a:t>з</a:t>
            </a:r>
            <a:r>
              <a:rPr lang="ru-RU" sz="4000" dirty="0" smtClean="0">
                <a:solidFill>
                  <a:schemeClr val="tx1"/>
                </a:solidFill>
              </a:rPr>
              <a:t>ав. кафедрой </a:t>
            </a:r>
            <a:r>
              <a:rPr lang="ru-RU" sz="4000" dirty="0">
                <a:solidFill>
                  <a:schemeClr val="tx1"/>
                </a:solidFill>
              </a:rPr>
              <a:t>русского языка,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культуры </a:t>
            </a:r>
            <a:r>
              <a:rPr lang="ru-RU" sz="4000" dirty="0">
                <a:solidFill>
                  <a:schemeClr val="tx1"/>
                </a:solidFill>
              </a:rPr>
              <a:t>и коррекции </a:t>
            </a:r>
            <a:r>
              <a:rPr lang="ru-RU" sz="4000" dirty="0" smtClean="0">
                <a:solidFill>
                  <a:schemeClr val="tx1"/>
                </a:solidFill>
              </a:rPr>
              <a:t>речи ТГПИ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3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04612" cy="7505297"/>
          </a:xfrm>
        </p:spPr>
      </p:pic>
    </p:spTree>
    <p:extLst>
      <p:ext uri="{BB962C8B-B14F-4D97-AF65-F5344CB8AC3E}">
        <p14:creationId xmlns:p14="http://schemas.microsoft.com/office/powerpoint/2010/main" val="373832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8" y="-946338"/>
            <a:ext cx="9721561" cy="7651938"/>
          </a:xfrm>
        </p:spPr>
      </p:pic>
    </p:spTree>
    <p:extLst>
      <p:ext uri="{BB962C8B-B14F-4D97-AF65-F5344CB8AC3E}">
        <p14:creationId xmlns:p14="http://schemas.microsoft.com/office/powerpoint/2010/main" val="362231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551"/>
            <a:ext cx="10560424" cy="7918382"/>
          </a:xfrm>
        </p:spPr>
      </p:pic>
    </p:spTree>
    <p:extLst>
      <p:ext uri="{BB962C8B-B14F-4D97-AF65-F5344CB8AC3E}">
        <p14:creationId xmlns:p14="http://schemas.microsoft.com/office/powerpoint/2010/main" val="360786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38"/>
            <a:ext cx="10506635" cy="7878043"/>
          </a:xfrm>
        </p:spPr>
      </p:pic>
    </p:spTree>
    <p:extLst>
      <p:ext uri="{BB962C8B-B14F-4D97-AF65-F5344CB8AC3E}">
        <p14:creationId xmlns:p14="http://schemas.microsoft.com/office/powerpoint/2010/main" val="159189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223" y="0"/>
            <a:ext cx="9897036" cy="6876574"/>
          </a:xfrm>
        </p:spPr>
      </p:pic>
    </p:spTree>
    <p:extLst>
      <p:ext uri="{BB962C8B-B14F-4D97-AF65-F5344CB8AC3E}">
        <p14:creationId xmlns:p14="http://schemas.microsoft.com/office/powerpoint/2010/main" val="344690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-408624"/>
            <a:ext cx="10650071" cy="8187234"/>
          </a:xfrm>
        </p:spPr>
      </p:pic>
    </p:spTree>
    <p:extLst>
      <p:ext uri="{BB962C8B-B14F-4D97-AF65-F5344CB8AC3E}">
        <p14:creationId xmlns:p14="http://schemas.microsoft.com/office/powerpoint/2010/main" val="176208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6" y="0"/>
            <a:ext cx="9735670" cy="7581845"/>
          </a:xfrm>
        </p:spPr>
      </p:pic>
    </p:spTree>
    <p:extLst>
      <p:ext uri="{BB962C8B-B14F-4D97-AF65-F5344CB8AC3E}">
        <p14:creationId xmlns:p14="http://schemas.microsoft.com/office/powerpoint/2010/main" val="11505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41"/>
            <a:ext cx="10680716" cy="8014447"/>
          </a:xfrm>
        </p:spPr>
      </p:pic>
    </p:spTree>
    <p:extLst>
      <p:ext uri="{BB962C8B-B14F-4D97-AF65-F5344CB8AC3E}">
        <p14:creationId xmlns:p14="http://schemas.microsoft.com/office/powerpoint/2010/main" val="274498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75699" cy="7933765"/>
          </a:xfrm>
        </p:spPr>
      </p:pic>
    </p:spTree>
    <p:extLst>
      <p:ext uri="{BB962C8B-B14F-4D97-AF65-F5344CB8AC3E}">
        <p14:creationId xmlns:p14="http://schemas.microsoft.com/office/powerpoint/2010/main" val="172497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0501" cy="7712276"/>
          </a:xfrm>
        </p:spPr>
      </p:pic>
    </p:spTree>
    <p:extLst>
      <p:ext uri="{BB962C8B-B14F-4D97-AF65-F5344CB8AC3E}">
        <p14:creationId xmlns:p14="http://schemas.microsoft.com/office/powerpoint/2010/main" val="172555276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20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Работа над сочинением 15.2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mama</cp:lastModifiedBy>
  <cp:revision>5</cp:revision>
  <dcterms:created xsi:type="dcterms:W3CDTF">2017-12-04T18:42:39Z</dcterms:created>
  <dcterms:modified xsi:type="dcterms:W3CDTF">2018-02-03T09:49:22Z</dcterms:modified>
</cp:coreProperties>
</file>