
<file path=[Content_Types].xml><?xml version="1.0" encoding="utf-8"?>
<Types xmlns="http://schemas.openxmlformats.org/package/2006/content-types"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1C41950-DFEF-4818-95BD-61F544DDA740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607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F922174-8662-4914-BC47-932169BA87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5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6D820D-1494-4A23-99F6-9C0885A37ED2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104D73-CC7E-4016-97A1-37883981EB69}" type="slidenum"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0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7D7838-9479-4C55-82B3-E043A4495FFE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4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208A71-793A-49FC-8E2D-789EFB316563}" type="slidenum">
              <a:t>12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5B7CD1-271E-43A0-A335-41B21B7B522F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2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BA3789-8B97-42A0-84CC-61EE21C7D583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FDADEE-0955-4C1F-8564-C6A546E76DA6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9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6CFDC1-12B0-49AC-9FA7-FF3C0A4B637F}" type="slidenum">
              <a:t>16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A1BFFE-8AD4-4ACA-9045-BC732D2683B8}" type="slidenum"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94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7C4F2AD-371E-4497-BDEE-4CA2DA962928}" type="slidenum">
              <a:t>18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04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0733A1-C46A-4896-B29D-03B23CB7F710}" type="slidenum">
              <a:t>19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396EC9C-E0C9-45E8-9470-F476ED9EDD69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BE5C8C-70F0-4A01-9718-2B0E6881162C}" type="slidenum">
              <a:t>20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68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A91D55F-4B73-4637-9370-5E62EA0F5B5D}" type="slidenum">
              <a:t>21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81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7F6941-0E99-438A-A1C5-C65FF0E8AB67}" type="slidenum">
              <a:t>22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91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C5D0A5-31AC-4E5B-93FF-ACAE739B66E0}" type="slidenum">
              <a:t>23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28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CAE34E-5CD0-4CA5-944A-7A92090B77C7}" type="slidenum">
              <a:t>24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31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7D4B59-49E9-40DB-985A-A61A61AE8FC3}" type="slidenum">
              <a:t>25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36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FCA7AA-7EA2-4CD5-8BA9-B03604D3E783}" type="slidenum">
              <a:t>26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C7C038-4231-4A2E-B14A-8B5DA5E3E39E}" type="slidenum">
              <a:t>27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4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72FD64-7E69-47A3-83F7-C56834AA68E9}" type="slidenum">
              <a:t>28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3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0E74667-E03D-4091-905A-38D29D283EAA}" type="slidenum">
              <a:t>29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ED29FD5-B50B-44EE-8AB7-B1471578A964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11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46A3F3-AA46-4424-910D-66729B90AA1A}" type="slidenum">
              <a:t>30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48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765B28-C68F-44AB-9E9A-E863CDED924D}" type="slidenum">
              <a:t>31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63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CBF1E7-23C5-4B1B-81E6-FE6E2B149A21}" type="slidenum">
              <a:t>32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1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1A5082-976C-4621-A508-5D5277969635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0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1EB926-FE9F-40EE-AB4A-5C2A2F208659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3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673039-15A9-4777-8BF7-01FF0ADE4BFA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3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723070-E475-4D83-9B65-A322DF540A02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2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0811E8-33B0-4504-907F-048B09CAF491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6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1FB50E-3CB4-4E53-8EB0-F1B9EFDE6E76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4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1841F-CB04-446B-A5E0-C7E77D739E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7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8AA9AC-0A5A-430A-BC52-35CFB722CD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8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8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71D59C-D8F4-41A7-9C77-38D0D6C84B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7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27B8CC-3152-4C2F-B0E8-8E98834AC4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3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8B7AE-B519-4FD0-AF43-7B6A299412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D3E4A0-09E6-416F-9586-26883D7E6F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7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C4B539-D62E-401B-B465-CB4DE2CC4E5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5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5479D4-E94A-4AF2-B4AF-A811B64EF6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848AA-64A9-406F-A8C3-697FD60CFE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0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15E387-6F22-40DA-9ED1-5FE8CBA401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4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8E5948-3AB3-4137-96BF-746C6DCA20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9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D029BB-BC3B-4C6F-A84B-C407B2ABDE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0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15BAF-D5AA-443C-A430-22372EE645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AA4B97-3776-4464-9FB6-3C2A82A753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1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A39477-F6D1-4F47-AF22-C9BC8F1B8196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7455B6-88D8-462D-BD00-59C86C22DE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CFF9C7-AE58-4692-98E8-9BDB422C1B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5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A37A6A-D56E-42C4-9694-A0B265B59C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C225EB-1CD0-4B33-A89F-7CFCD1F88D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5FE2A-5BE4-4B1A-BC50-6E6DD5B279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1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AE1B35-C835-44CF-95A3-CA853D298E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9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09BD76-C49A-45F3-83A1-8B6197470D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DD815C-A59B-4E2F-8A2E-8AF75A8107E9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49AB62-589E-4114-9AC1-9E42032739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1122480"/>
            <a:ext cx="7772039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DD815C-A59B-4E2F-8A2E-8AF75A8107E9}" type="datetime1">
              <a:rPr lang="ru-RU"/>
              <a:pPr lvl="0"/>
              <a:t>2020/3/18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CDCD678-A4A8-4CB2-9695-11B7696343A0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A39477-F6D1-4F47-AF22-C9BC8F1B8196}" type="datetime1">
              <a:rPr lang="ru-RU"/>
              <a:pPr lvl="0"/>
              <a:t>2020/3/18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EC4DD7D-3C5F-4920-9C77-721DA0D36E56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lnSpc>
          <a:spcPct val="9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/>
          <p:nvPr/>
        </p:nvSpPr>
        <p:spPr>
          <a:xfrm>
            <a:off x="1310040" y="2006280"/>
            <a:ext cx="6468839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Векторы в пространстве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t="24591" b="22069"/>
          <a:stretch>
            <a:fillRect/>
          </a:stretch>
        </p:blipFill>
        <p:spPr>
          <a:xfrm>
            <a:off x="1235159" y="573120"/>
            <a:ext cx="6673320" cy="6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50839" y="1588680"/>
            <a:ext cx="7041960" cy="164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66919" y="3238560"/>
            <a:ext cx="4025880" cy="30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-3960" y="1255680"/>
            <a:ext cx="9143640" cy="4203000"/>
          </a:xfrm>
          <a:prstGeom prst="rect">
            <a:avLst/>
          </a:prstGeom>
          <a:noFill/>
          <a:ln w="57240">
            <a:solidFill>
              <a:srgbClr val="C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009799" y="528840"/>
            <a:ext cx="7123679" cy="57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57680"/>
            <a:ext cx="9143640" cy="7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023480"/>
            <a:ext cx="914364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57200" y="461159"/>
            <a:ext cx="8229240" cy="24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457200" y="3131640"/>
            <a:ext cx="8229240" cy="3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960" y="179280"/>
            <a:ext cx="9143640" cy="248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84720" y="2204279"/>
            <a:ext cx="191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3602879" y="2047319"/>
            <a:ext cx="5533560" cy="481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249840"/>
            <a:ext cx="9143640" cy="130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92760"/>
            <a:ext cx="233892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 l="7243" t="6742" r="10954"/>
          <a:stretch>
            <a:fillRect/>
          </a:stretch>
        </p:blipFill>
        <p:spPr>
          <a:xfrm>
            <a:off x="1664999" y="1555919"/>
            <a:ext cx="5677200" cy="472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9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64520" y="2019960"/>
            <a:ext cx="7030079" cy="402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2327760"/>
            <a:ext cx="9143640" cy="452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40040"/>
            <a:ext cx="9143640" cy="85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392120"/>
            <a:ext cx="9143640" cy="397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194120" y="11462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2208240" y="639000"/>
            <a:ext cx="472680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Заголовок слайда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220" t="7290" r="1920" b="2773"/>
          <a:stretch>
            <a:fillRect/>
          </a:stretch>
        </p:blipFill>
        <p:spPr>
          <a:xfrm>
            <a:off x="191160" y="249120"/>
            <a:ext cx="8761680" cy="63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1160" y="0"/>
            <a:ext cx="86248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15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881719"/>
            <a:ext cx="9143640" cy="148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3724560"/>
            <a:ext cx="9143640" cy="12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69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640" y="228816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64280" y="2013480"/>
            <a:ext cx="5827320" cy="48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783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3176"/>
          <a:stretch>
            <a:fillRect/>
          </a:stretch>
        </p:blipFill>
        <p:spPr>
          <a:xfrm>
            <a:off x="3643920" y="2442960"/>
            <a:ext cx="5499720" cy="441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99360"/>
            <a:ext cx="9143640" cy="1226880"/>
          </a:xfrm>
          <a:prstGeom prst="rect">
            <a:avLst/>
          </a:prstGeom>
          <a:noFill/>
          <a:ln w="38160">
            <a:solidFill>
              <a:srgbClr val="00B0F0"/>
            </a:solidFill>
            <a:prstDash val="solid"/>
          </a:ln>
        </p:spPr>
      </p:pic>
      <p:sp>
        <p:nvSpPr>
          <p:cNvPr id="3" name="Прямоугольник 2"/>
          <p:cNvSpPr/>
          <p:nvPr/>
        </p:nvSpPr>
        <p:spPr>
          <a:xfrm>
            <a:off x="0" y="99360"/>
            <a:ext cx="1323360" cy="65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968480"/>
            <a:ext cx="9143640" cy="15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637640"/>
            <a:ext cx="230616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3828239"/>
            <a:ext cx="9143640" cy="25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630240"/>
            <a:ext cx="2210400" cy="80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421560"/>
            <a:ext cx="9143640" cy="2036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2560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3353040"/>
            <a:ext cx="9143640" cy="2242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85680" y="513828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124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555480"/>
            <a:ext cx="9143640" cy="20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5400" y="98280"/>
            <a:ext cx="219708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160" y="2163240"/>
            <a:ext cx="145980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94120" y="2540520"/>
            <a:ext cx="5220000" cy="431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228960"/>
            <a:ext cx="9143640" cy="214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78800" cy="70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8218" t="5945" r="5416"/>
          <a:stretch>
            <a:fillRect/>
          </a:stretch>
        </p:blipFill>
        <p:spPr>
          <a:xfrm>
            <a:off x="2606760" y="2006280"/>
            <a:ext cx="6305040" cy="471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91160"/>
            <a:ext cx="9143640" cy="18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2480" cy="73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7718"/>
          <a:stretch>
            <a:fillRect/>
          </a:stretch>
        </p:blipFill>
        <p:spPr>
          <a:xfrm>
            <a:off x="3016080" y="1651320"/>
            <a:ext cx="6018480" cy="510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b="49028"/>
          <a:stretch>
            <a:fillRect/>
          </a:stretch>
        </p:blipFill>
        <p:spPr>
          <a:xfrm>
            <a:off x="0" y="627840"/>
            <a:ext cx="9143640" cy="532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338" t="1166" r="1338" b="1400"/>
          <a:stretch>
            <a:fillRect/>
          </a:stretch>
        </p:blipFill>
        <p:spPr>
          <a:xfrm>
            <a:off x="423000" y="218520"/>
            <a:ext cx="8297640" cy="64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037159"/>
            <a:ext cx="9143640" cy="49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777960"/>
            <a:ext cx="9143640" cy="536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7400" y="406080"/>
            <a:ext cx="7857000" cy="185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42960" y="321120"/>
            <a:ext cx="695520" cy="33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67400" y="2265480"/>
            <a:ext cx="7857000" cy="44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25720" y="742680"/>
            <a:ext cx="6938280" cy="11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68840" y="2138040"/>
            <a:ext cx="7052760" cy="1055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6"/>
          <p:cNvSpPr/>
          <p:nvPr/>
        </p:nvSpPr>
        <p:spPr>
          <a:xfrm>
            <a:off x="1068840" y="2138040"/>
            <a:ext cx="17560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068840" y="3162600"/>
            <a:ext cx="6942959" cy="8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2484720" y="4021560"/>
            <a:ext cx="3861000" cy="283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078920" y="766440"/>
            <a:ext cx="6959160" cy="12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1519200" y="700560"/>
            <a:ext cx="17560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78920" y="2306880"/>
            <a:ext cx="6854400" cy="15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519200" y="2275919"/>
            <a:ext cx="18514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078920" y="4015440"/>
            <a:ext cx="6959160" cy="21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10"/>
          <p:cNvSpPr/>
          <p:nvPr/>
        </p:nvSpPr>
        <p:spPr>
          <a:xfrm>
            <a:off x="2057760" y="4194000"/>
            <a:ext cx="29368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6807240" cy="730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ahoma" pitchFamily="1"/>
                <a:cs typeface="Times New Roman" pitchFamily="18"/>
              </a:rPr>
              <a:t>Правило умножения вектора на число.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271880" y="1578600"/>
            <a:ext cx="6492600" cy="16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119240" y="3675240"/>
            <a:ext cx="6741720" cy="10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271880" y="4758120"/>
            <a:ext cx="5988240" cy="878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7"/>
          <p:cNvSpPr/>
          <p:nvPr/>
        </p:nvSpPr>
        <p:spPr>
          <a:xfrm>
            <a:off x="1382760" y="3782520"/>
            <a:ext cx="1851480" cy="47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b="2256"/>
          <a:stretch>
            <a:fillRect/>
          </a:stretch>
        </p:blipFill>
        <p:spPr>
          <a:xfrm>
            <a:off x="928080" y="464040"/>
            <a:ext cx="7260120" cy="588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55240" y="766440"/>
            <a:ext cx="6766560" cy="2276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71880" y="604080"/>
            <a:ext cx="3368160" cy="75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248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2606760" y="2296440"/>
            <a:ext cx="6414120" cy="45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Широкоэкранный</PresentationFormat>
  <Paragraphs>41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Lucida Sans Unicode</vt:lpstr>
      <vt:lpstr>Tahoma</vt:lpstr>
      <vt:lpstr>Times New Roman</vt:lpstr>
      <vt:lpstr>Обычный</vt:lpstr>
      <vt:lpstr>Обычный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Ямбарышева Светлана Юрьевна</dc:creator>
  <cp:lastModifiedBy>Ямбарышева Светлана Юрьевна</cp:lastModifiedBy>
  <cp:revision>1</cp:revision>
  <dcterms:modified xsi:type="dcterms:W3CDTF">2020-03-18T15:06:09Z</dcterms:modified>
</cp:coreProperties>
</file>