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940B0-1712-4031-8DB9-F6E292CD9525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54E43-C920-447F-885F-20A0AA4B6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077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354E43-C920-447F-885F-20A0AA4B60F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117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D942-A82E-4DD4-8F79-138DFFADB50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9E5E-0EEF-4365-B1DF-E38C6EC1F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95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D942-A82E-4DD4-8F79-138DFFADB50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9E5E-0EEF-4365-B1DF-E38C6EC1F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42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D942-A82E-4DD4-8F79-138DFFADB50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9E5E-0EEF-4365-B1DF-E38C6EC1F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97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D942-A82E-4DD4-8F79-138DFFADB50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9E5E-0EEF-4365-B1DF-E38C6EC1F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88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D942-A82E-4DD4-8F79-138DFFADB50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9E5E-0EEF-4365-B1DF-E38C6EC1F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34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D942-A82E-4DD4-8F79-138DFFADB50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9E5E-0EEF-4365-B1DF-E38C6EC1F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49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D942-A82E-4DD4-8F79-138DFFADB50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9E5E-0EEF-4365-B1DF-E38C6EC1F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7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D942-A82E-4DD4-8F79-138DFFADB50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9E5E-0EEF-4365-B1DF-E38C6EC1F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69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D942-A82E-4DD4-8F79-138DFFADB50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9E5E-0EEF-4365-B1DF-E38C6EC1F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44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D942-A82E-4DD4-8F79-138DFFADB50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9E5E-0EEF-4365-B1DF-E38C6EC1F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61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D942-A82E-4DD4-8F79-138DFFADB50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59E5E-0EEF-4365-B1DF-E38C6EC1F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30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8D942-A82E-4DD4-8F79-138DFFADB50E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59E5E-0EEF-4365-B1DF-E38C6EC1F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339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mail.ru/public/2rjv/2Lc2kDSJi" TargetMode="External"/><Relationship Id="rId2" Type="http://schemas.openxmlformats.org/officeDocument/2006/relationships/hyperlink" Target="https://cloud.mail.ru/public/5hhe/2Zons54oP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loud.mail.ru/public/5KpU/25KvMuQfz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etvmusic@mail.ru" TargetMode="External"/><Relationship Id="rId2" Type="http://schemas.openxmlformats.org/officeDocument/2006/relationships/hyperlink" Target="https://cloud.mail.ru/public/2UfB/58WT1dm2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8276" y="1847416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Полифония </a:t>
            </a:r>
            <a:br>
              <a:rPr lang="ru-RU" dirty="0" smtClean="0"/>
            </a:br>
            <a:r>
              <a:rPr lang="ru-RU" dirty="0" smtClean="0"/>
              <a:t>в музыке и живописи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5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549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Бах, Иоганн Себастьян — Википед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628" y="1010330"/>
            <a:ext cx="2476500" cy="35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30303" y="2062561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/>
              <a:t>Иоганн Себастьян Бах – </a:t>
            </a:r>
          </a:p>
          <a:p>
            <a:r>
              <a:rPr lang="ru-RU" sz="2000" b="1" dirty="0" smtClean="0"/>
              <a:t>немецкий композитор</a:t>
            </a:r>
          </a:p>
          <a:p>
            <a:r>
              <a:rPr lang="ru-RU" sz="2000" b="1" dirty="0" smtClean="0"/>
              <a:t> </a:t>
            </a:r>
            <a:r>
              <a:rPr lang="en-US" sz="2000" b="1" dirty="0" smtClean="0"/>
              <a:t>XVIII</a:t>
            </a:r>
            <a:r>
              <a:rPr lang="ru-RU" sz="2000" b="1" dirty="0" smtClean="0"/>
              <a:t> века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79265" y="4726625"/>
            <a:ext cx="1646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dirty="0" smtClean="0">
                <a:latin typeface="Arial Black" panose="020B0A04020102020204" pitchFamily="34" charset="0"/>
              </a:rPr>
              <a:t>1685 - 1750</a:t>
            </a:r>
            <a:endParaRPr lang="ru-RU" alt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61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Картинки по запросу &quot;кельнский собор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436" y="1073617"/>
            <a:ext cx="7154137" cy="5069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28063" y="491509"/>
            <a:ext cx="5108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Кёльнский собор. Архитектурный стиль  - ГОТИКА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633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 –  клавишный духовой музыкальный инструмент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8650" y="2147054"/>
            <a:ext cx="44811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https://cloud.mail.ru/public/5hhe/2Zons54oP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58266" y="3397718"/>
            <a:ext cx="45490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Слушаем органную прелюдию соль минор.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8650" y="4044049"/>
            <a:ext cx="42397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https://cloud.mail.ru/public/2rjv/2Lc2kDSJi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58266" y="4847303"/>
            <a:ext cx="7752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Задание. Записать в тетрадь название и какие чувства вызывает эта музыка. </a:t>
            </a:r>
          </a:p>
          <a:p>
            <a:r>
              <a:rPr lang="ru-RU" dirty="0" smtClean="0"/>
              <a:t>Что роднит эту прелюдию и изображение кельнского собора.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486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6215" y="1406431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Полифония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Arial Black" pitchFamily="34" charset="0"/>
              </a:rPr>
              <a:t> –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Bookman Old Style" pitchFamily="18" charset="0"/>
              </a:rPr>
              <a:t>это вид многоголосной фактуры, основанной на одновременном сочетании и развитии нескольких самостоятельных мелодических голосов </a:t>
            </a:r>
            <a:endParaRPr lang="ru-RU" b="1" i="1" dirty="0">
              <a:solidFill>
                <a:schemeClr val="bg2">
                  <a:lumMod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Музыкальный словарь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7082" y="3259656"/>
            <a:ext cx="75702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Каждое произведение – это беседа разных голосов,</a:t>
            </a:r>
          </a:p>
          <a:p>
            <a:r>
              <a:rPr lang="ru-RU" dirty="0" smtClean="0"/>
              <a:t>которые представляют собой различные индивидуальности. </a:t>
            </a:r>
          </a:p>
          <a:p>
            <a:r>
              <a:rPr lang="ru-RU" dirty="0" smtClean="0"/>
              <a:t>Если одному  из голосов нечего сказать, он на некоторое время </a:t>
            </a:r>
          </a:p>
          <a:p>
            <a:r>
              <a:rPr lang="ru-RU" dirty="0" smtClean="0"/>
              <a:t>должен помолчать, пока не будет снова втянут в беседу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6215" y="472972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Гомофония</a:t>
            </a:r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–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Georgia" pitchFamily="18" charset="0"/>
              </a:rPr>
              <a:t>вид многоголосной фактуры, в которой один голос (мелодия) главенствует, а остальные голоса аккомпанируют.</a:t>
            </a:r>
            <a:endParaRPr lang="ru-RU" b="1" i="1" dirty="0">
              <a:solidFill>
                <a:schemeClr val="bg2">
                  <a:lumMod val="25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636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1578" y="576525"/>
            <a:ext cx="8051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Фуга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Bookman Old Style" pitchFamily="18" charset="0"/>
              </a:rPr>
              <a:t>«бег», «движение» - это</a:t>
            </a:r>
            <a:r>
              <a:rPr lang="en-US" b="1" i="1" dirty="0">
                <a:solidFill>
                  <a:schemeClr val="bg2">
                    <a:lumMod val="25000"/>
                  </a:schemeClr>
                </a:solidFill>
                <a:latin typeface="Bookman Old Style" pitchFamily="18" charset="0"/>
              </a:rPr>
              <a:t>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Bookman Old Style" pitchFamily="18" charset="0"/>
              </a:rPr>
              <a:t>произведение, основанное на поочередном вступлении голосов с одной и той же мелодией</a:t>
            </a:r>
            <a:endParaRPr lang="ru-RU" b="1" i="1" dirty="0">
              <a:solidFill>
                <a:schemeClr val="bg2">
                  <a:lumMod val="2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44" y="1640240"/>
            <a:ext cx="4700809" cy="223907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453" y="1640240"/>
            <a:ext cx="3696731" cy="27611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46838" y="387931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Слушаем 1.  И.С. Бах. Прелюдия и фуга до мажор. Фуга начинается с 1.59.  </a:t>
            </a:r>
          </a:p>
          <a:p>
            <a:r>
              <a:rPr lang="ru-RU" dirty="0" smtClean="0"/>
              <a:t>Проследить во время звучания проведение мелодии в разных голосах </a:t>
            </a:r>
          </a:p>
          <a:p>
            <a:r>
              <a:rPr lang="ru-RU" dirty="0" smtClean="0"/>
              <a:t>(по красной стрелочке на иллюстрации)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3870" y="5438894"/>
            <a:ext cx="4560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4"/>
              </a:rPr>
              <a:t>https://cloud.mail.ru/public/5KpU/25KvMuQfz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12167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9646" y="2220311"/>
            <a:ext cx="61746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https://cloud.mail.ru/public/2UfB/58WT1dm2S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79646" y="1434164"/>
            <a:ext cx="7202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И.С. Бах. Ария альта.       Сравнить с фугой, похожее строение или нет?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7702" y="3436219"/>
            <a:ext cx="73254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Домашнее задание – фото странички тетради или текстовый документ  </a:t>
            </a:r>
            <a:endParaRPr lang="en-US" dirty="0" smtClean="0"/>
          </a:p>
          <a:p>
            <a:r>
              <a:rPr lang="ru-RU" dirty="0" smtClean="0"/>
              <a:t>выслать до 12.04</a:t>
            </a:r>
            <a:r>
              <a:rPr lang="en-US" dirty="0" smtClean="0"/>
              <a:t>  </a:t>
            </a:r>
            <a:r>
              <a:rPr lang="ru-RU" dirty="0" smtClean="0"/>
              <a:t>на почту   </a:t>
            </a:r>
            <a:r>
              <a:rPr lang="en-US" dirty="0" smtClean="0">
                <a:hlinkClick r:id="rId3"/>
              </a:rPr>
              <a:t>etvmusic@mail.ru</a:t>
            </a:r>
            <a:endParaRPr lang="en-US" dirty="0" smtClean="0"/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98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230</Words>
  <Application>Microsoft Office PowerPoint</Application>
  <PresentationFormat>Экран (4:3)</PresentationFormat>
  <Paragraphs>30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Bookman Old Style</vt:lpstr>
      <vt:lpstr>Calibri</vt:lpstr>
      <vt:lpstr>Calibri Light</vt:lpstr>
      <vt:lpstr>Georgia</vt:lpstr>
      <vt:lpstr>Тема Office</vt:lpstr>
      <vt:lpstr>Полифония  в музыке и живописи  5 класс</vt:lpstr>
      <vt:lpstr>Презентация PowerPoint</vt:lpstr>
      <vt:lpstr>Презентация PowerPoint</vt:lpstr>
      <vt:lpstr>Орган –  клавишный духовой музыкальный инструмент</vt:lpstr>
      <vt:lpstr>Музыкальный словарь 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Полифония  в музыке и живописи  5 класс</dc:title>
  <dc:creator>user</dc:creator>
  <cp:lastModifiedBy>user</cp:lastModifiedBy>
  <cp:revision>7</cp:revision>
  <dcterms:created xsi:type="dcterms:W3CDTF">2020-04-07T08:57:14Z</dcterms:created>
  <dcterms:modified xsi:type="dcterms:W3CDTF">2020-04-07T10:03:47Z</dcterms:modified>
</cp:coreProperties>
</file>