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8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86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5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65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0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0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31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34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56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46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52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2BD5-20C7-40C1-AE71-1E169847352B}" type="datetimeFigureOut">
              <a:rPr lang="ru-RU" smtClean="0"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8A33C-2DE3-4D75-A369-33895BE0FC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1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e-TS-BitnQ" TargetMode="External"/><Relationship Id="rId2" Type="http://schemas.openxmlformats.org/officeDocument/2006/relationships/hyperlink" Target="https://cloud.mail.ru/public/ypPW/9mtReBT7Z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etvmusic@mail.r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Джордж Гершвин</a:t>
            </a:r>
            <a:br>
              <a:rPr lang="ru-RU" dirty="0"/>
            </a:br>
            <a:r>
              <a:rPr lang="ru-RU" dirty="0" smtClean="0"/>
              <a:t>Рапсодия в стиле блюз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 7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568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302" y="571641"/>
            <a:ext cx="81599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 smtClean="0"/>
              <a:t> </a:t>
            </a:r>
            <a:r>
              <a:rPr lang="ru-RU" altLang="ru-RU" sz="2800" dirty="0" smtClean="0"/>
              <a:t>Проект «История создания песни о Великой отечественной войне»</a:t>
            </a:r>
            <a:endParaRPr lang="ru-RU" alt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05692" y="2325188"/>
            <a:ext cx="60393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 smtClean="0"/>
              <a:t>1.Информация кто авторы (музыка и слова) желательно фото  </a:t>
            </a:r>
          </a:p>
          <a:p>
            <a:r>
              <a:rPr lang="ru-RU" altLang="ru-RU" sz="2800" dirty="0" smtClean="0"/>
              <a:t>2. История появления песни</a:t>
            </a:r>
          </a:p>
          <a:p>
            <a:r>
              <a:rPr lang="ru-RU" altLang="ru-RU" sz="2800" dirty="0" smtClean="0"/>
              <a:t>3. Кто самые известные исполнители</a:t>
            </a:r>
          </a:p>
          <a:p>
            <a:r>
              <a:rPr lang="ru-RU" altLang="ru-RU" sz="2800" dirty="0" smtClean="0"/>
              <a:t>4. Текст песни</a:t>
            </a:r>
          </a:p>
          <a:p>
            <a:r>
              <a:rPr lang="ru-RU" altLang="ru-RU" sz="2800" dirty="0" smtClean="0"/>
              <a:t>5.Оформление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967918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179" y="505096"/>
            <a:ext cx="2014246" cy="2537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1005568" y="256903"/>
            <a:ext cx="6966857" cy="1600200"/>
          </a:xfrm>
        </p:spPr>
        <p:txBody>
          <a:bodyPr>
            <a:normAutofit/>
          </a:bodyPr>
          <a:lstStyle/>
          <a:p>
            <a:r>
              <a:rPr lang="ru-RU" dirty="0" smtClean="0"/>
              <a:t>Джордж Гершвин </a:t>
            </a:r>
            <a:br>
              <a:rPr lang="ru-RU" dirty="0" smtClean="0"/>
            </a:br>
            <a:r>
              <a:rPr lang="ru-RU" dirty="0" smtClean="0"/>
              <a:t>(Яков </a:t>
            </a:r>
            <a:r>
              <a:rPr lang="ru-RU" dirty="0" err="1" smtClean="0"/>
              <a:t>Гершович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296092" y="4083259"/>
            <a:ext cx="8642985" cy="283028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altLang="ru-RU" sz="2200" i="1" dirty="0" smtClean="0"/>
              <a:t>В </a:t>
            </a:r>
            <a:r>
              <a:rPr lang="ru-RU" altLang="ru-RU" sz="2200" i="1" dirty="0"/>
              <a:t>1916 было выпущено первое авторское </a:t>
            </a:r>
            <a:r>
              <a:rPr lang="ru-RU" altLang="ru-RU" sz="2200" i="1" dirty="0" smtClean="0"/>
              <a:t>произведение</a:t>
            </a:r>
          </a:p>
          <a:p>
            <a:pPr marL="0" indent="0">
              <a:buNone/>
              <a:defRPr/>
            </a:pPr>
            <a:r>
              <a:rPr lang="ru-RU" altLang="ru-RU" sz="2200" i="1" dirty="0" smtClean="0"/>
              <a:t>Работал </a:t>
            </a:r>
            <a:r>
              <a:rPr lang="ru-RU" altLang="ru-RU" sz="2200" i="1" dirty="0"/>
              <a:t>совместно с братом </a:t>
            </a:r>
            <a:r>
              <a:rPr lang="ru-RU" altLang="ru-RU" sz="2200" i="1" dirty="0" err="1"/>
              <a:t>Айрой</a:t>
            </a:r>
            <a:r>
              <a:rPr lang="ru-RU" altLang="ru-RU" sz="2200" i="1" dirty="0"/>
              <a:t> Гершвином, который писал тексты </a:t>
            </a:r>
          </a:p>
          <a:p>
            <a:pPr marL="0" indent="0">
              <a:buNone/>
              <a:defRPr/>
            </a:pPr>
            <a:r>
              <a:rPr lang="ru-RU" altLang="ru-RU" sz="2200" i="1" dirty="0" smtClean="0"/>
              <a:t>В </a:t>
            </a:r>
            <a:r>
              <a:rPr lang="ru-RU" altLang="ru-RU" sz="2200" i="1" dirty="0"/>
              <a:t>1924 году Гершвин создал мюзикл «</a:t>
            </a:r>
            <a:r>
              <a:rPr lang="en-US" altLang="ru-RU" sz="2200" i="1" dirty="0"/>
              <a:t>Lady</a:t>
            </a:r>
            <a:r>
              <a:rPr lang="ru-RU" altLang="ru-RU" sz="2200" i="1" dirty="0"/>
              <a:t>,</a:t>
            </a:r>
            <a:r>
              <a:rPr lang="en-US" altLang="ru-RU" sz="2200" i="1" dirty="0"/>
              <a:t>Be Good</a:t>
            </a:r>
            <a:r>
              <a:rPr lang="ru-RU" altLang="ru-RU" sz="2200" i="1" dirty="0"/>
              <a:t>», который стал первым настоящим успехом композитора на Бродвее</a:t>
            </a:r>
            <a:r>
              <a:rPr lang="ru-RU" altLang="ru-RU" sz="2200" i="1" dirty="0" smtClean="0"/>
              <a:t>.</a:t>
            </a:r>
            <a:r>
              <a:rPr lang="ru-RU" altLang="ru-RU" sz="2200" i="1" dirty="0"/>
              <a:t> </a:t>
            </a:r>
            <a:endParaRPr lang="ru-RU" altLang="ru-RU" sz="2200" i="1" dirty="0" smtClean="0"/>
          </a:p>
          <a:p>
            <a:pPr marL="0" indent="0">
              <a:buNone/>
              <a:defRPr/>
            </a:pPr>
            <a:r>
              <a:rPr lang="ru-RU" altLang="ru-RU" sz="2200" i="1" dirty="0" smtClean="0"/>
              <a:t>Умер в 1937 году после операции по поводу опухоли мозга.</a:t>
            </a:r>
          </a:p>
          <a:p>
            <a:pPr>
              <a:defRPr/>
            </a:pPr>
            <a:endParaRPr lang="ru-RU" altLang="ru-RU" sz="2200" i="1" dirty="0"/>
          </a:p>
          <a:p>
            <a:endParaRPr lang="ru-RU" alt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0114" y="1545831"/>
            <a:ext cx="590876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Американский композитор и пианист </a:t>
            </a:r>
            <a:r>
              <a:rPr lang="ru-RU" sz="2000" dirty="0" err="1" smtClean="0"/>
              <a:t>хх</a:t>
            </a:r>
            <a:r>
              <a:rPr lang="ru-RU" sz="2000" dirty="0" smtClean="0"/>
              <a:t> века.</a:t>
            </a:r>
          </a:p>
          <a:p>
            <a:r>
              <a:rPr lang="ru-RU" altLang="ru-RU" sz="2000" dirty="0" smtClean="0"/>
              <a:t> Родился </a:t>
            </a:r>
            <a:r>
              <a:rPr lang="en-US" altLang="ru-RU" sz="2000" dirty="0" smtClean="0"/>
              <a:t>26 </a:t>
            </a:r>
            <a:r>
              <a:rPr lang="ru-RU" altLang="ru-RU" sz="2000" dirty="0" smtClean="0"/>
              <a:t>сентября 1898 г.  в Нью-Йорке, район Бруклин, в семье эмигрантов из Одессы.</a:t>
            </a:r>
          </a:p>
          <a:p>
            <a:r>
              <a:rPr lang="ru-RU" altLang="ru-RU" sz="2000" dirty="0" smtClean="0"/>
              <a:t>В 12 лет самостоятельно стал учиться играть на фортепиано</a:t>
            </a:r>
          </a:p>
          <a:p>
            <a:pPr>
              <a:defRPr/>
            </a:pPr>
            <a:r>
              <a:rPr lang="ru-RU" altLang="ru-RU" sz="2000" i="1" dirty="0"/>
              <a:t>В 1914 году начал профессионально заниматься музыкой, работал  в музыкальном издательстве аккомпаниатором</a:t>
            </a:r>
          </a:p>
        </p:txBody>
      </p:sp>
    </p:spTree>
    <p:extLst>
      <p:ext uri="{BB962C8B-B14F-4D97-AF65-F5344CB8AC3E}">
        <p14:creationId xmlns:p14="http://schemas.microsoft.com/office/powerpoint/2010/main" val="2498926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9040" y="1464103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i="1" dirty="0" smtClean="0"/>
              <a:t>Самой масштабной и работой Гершвина </a:t>
            </a:r>
          </a:p>
          <a:p>
            <a:endParaRPr lang="ru-RU" altLang="ru-RU" i="1" dirty="0"/>
          </a:p>
          <a:p>
            <a:r>
              <a:rPr lang="ru-RU" altLang="ru-RU" i="1" dirty="0" smtClean="0"/>
              <a:t> «фольклорная» опера. </a:t>
            </a:r>
          </a:p>
          <a:p>
            <a:endParaRPr lang="ru-RU" altLang="ru-RU" i="1" dirty="0"/>
          </a:p>
          <a:p>
            <a:r>
              <a:rPr lang="ru-RU" altLang="ru-RU" i="1" dirty="0" smtClean="0"/>
              <a:t> По роману </a:t>
            </a:r>
            <a:r>
              <a:rPr lang="ru-RU" altLang="ru-RU" i="1" dirty="0" err="1" smtClean="0"/>
              <a:t>Дюбоса</a:t>
            </a:r>
            <a:r>
              <a:rPr lang="ru-RU" altLang="ru-RU" i="1" dirty="0" smtClean="0"/>
              <a:t> </a:t>
            </a:r>
            <a:r>
              <a:rPr lang="ru-RU" altLang="ru-RU" i="1" dirty="0" err="1" smtClean="0"/>
              <a:t>Хейворда</a:t>
            </a:r>
            <a:r>
              <a:rPr lang="ru-RU" altLang="ru-RU" i="1" dirty="0" smtClean="0"/>
              <a:t>, который принимал  участие в написании либретто для оперы.</a:t>
            </a:r>
          </a:p>
          <a:p>
            <a:endParaRPr lang="ru-RU" altLang="ru-RU" i="1" dirty="0" smtClean="0"/>
          </a:p>
          <a:p>
            <a:r>
              <a:rPr lang="ru-RU" altLang="ru-RU" i="1" dirty="0" smtClean="0"/>
              <a:t>Это первая национальная американская опера.</a:t>
            </a:r>
          </a:p>
          <a:p>
            <a:r>
              <a:rPr lang="ru-RU" altLang="ru-RU" i="1" dirty="0" smtClean="0"/>
              <a:t>Использовал джазовые мотивы как характеристику атмосферы района Гарлем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i="1" dirty="0" smtClean="0"/>
              <a:t>Опера </a:t>
            </a:r>
            <a:r>
              <a:rPr lang="ru-RU" altLang="ru-RU" i="1" dirty="0"/>
              <a:t>«Порги и </a:t>
            </a:r>
            <a:r>
              <a:rPr lang="ru-RU" altLang="ru-RU" i="1" dirty="0" err="1"/>
              <a:t>Бесс</a:t>
            </a:r>
            <a:r>
              <a:rPr lang="ru-RU" altLang="ru-RU" i="1" dirty="0"/>
              <a:t>», </a:t>
            </a:r>
          </a:p>
        </p:txBody>
      </p:sp>
      <p:pic>
        <p:nvPicPr>
          <p:cNvPr id="4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352" y="1464103"/>
            <a:ext cx="3468688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7851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Интересные факты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i="1" dirty="0"/>
              <a:t>Одним из хобби Гершвина было рисование.</a:t>
            </a:r>
          </a:p>
          <a:p>
            <a:r>
              <a:rPr lang="ru-RU" altLang="ru-RU" i="1" dirty="0"/>
              <a:t>В 1985 году братья Гершвины были награждены Золотой медалью Конгресса.</a:t>
            </a:r>
          </a:p>
          <a:p>
            <a:r>
              <a:rPr lang="ru-RU" altLang="ru-RU" i="1" dirty="0"/>
              <a:t>В 1945 году вышел фильм «Рапсодия в блюзовых тонах», посвящённый композитору.</a:t>
            </a:r>
          </a:p>
          <a:p>
            <a:r>
              <a:rPr lang="ru-RU" altLang="ru-RU" i="1" dirty="0"/>
              <a:t>Образ композитора был также создан в приключенческом телесериале 1992—1993 </a:t>
            </a:r>
            <a:r>
              <a:rPr lang="ru-RU" altLang="ru-RU" i="1" dirty="0" err="1"/>
              <a:t>гг</a:t>
            </a:r>
            <a:r>
              <a:rPr lang="ru-RU" altLang="ru-RU" i="1" dirty="0"/>
              <a:t> «Хроники молодого Индианы Джонса»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748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Рапсодия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dirty="0"/>
              <a:t>Греческое слово “</a:t>
            </a:r>
            <a:r>
              <a:rPr lang="ru-RU" altLang="ru-RU" dirty="0" err="1"/>
              <a:t>rhapsodia</a:t>
            </a:r>
            <a:r>
              <a:rPr lang="ru-RU" altLang="ru-RU" dirty="0"/>
              <a:t>” означает народная эпическая песнь. Так называли древние греки сказания, которые пели народные певцы-</a:t>
            </a:r>
            <a:r>
              <a:rPr lang="ru-RU" altLang="ru-RU" dirty="0" err="1"/>
              <a:t>рапсоды.Главы</a:t>
            </a:r>
            <a:r>
              <a:rPr lang="ru-RU" altLang="ru-RU" dirty="0"/>
              <a:t> рапсодий исполняли нараспев, аккомпанируя себе на кифаре или лире.</a:t>
            </a:r>
          </a:p>
          <a:p>
            <a:r>
              <a:rPr lang="ru-RU" altLang="ru-RU" dirty="0"/>
              <a:t>В ХIХ веке название “рапсодия” пришло в профессиональную музыку и стало обозначать </a:t>
            </a:r>
            <a:r>
              <a:rPr lang="ru-RU" altLang="ru-RU" u="sng" dirty="0"/>
              <a:t>крупное одночастное произведение</a:t>
            </a:r>
            <a:r>
              <a:rPr lang="ru-RU" altLang="ru-RU" dirty="0"/>
              <a:t>, как правило, </a:t>
            </a:r>
            <a:r>
              <a:rPr lang="ru-RU" altLang="ru-RU" u="sng" dirty="0"/>
              <a:t>для рояля или оркестра</a:t>
            </a:r>
            <a:r>
              <a:rPr lang="ru-RU" altLang="ru-RU" dirty="0"/>
              <a:t>, в котором звучат различные </a:t>
            </a:r>
            <a:r>
              <a:rPr lang="ru-RU" altLang="ru-RU" u="sng" dirty="0"/>
              <a:t>народные мелодии</a:t>
            </a:r>
            <a:r>
              <a:rPr lang="ru-RU" alt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64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dirty="0"/>
              <a:t>Рапсодия в Стиле Блюз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2880" y="1323193"/>
            <a:ext cx="8332470" cy="513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800" i="1" dirty="0" smtClean="0"/>
              <a:t>Первоначальное название «Американская рапсодия». Русский вариант названия «Голубая рапсодия»  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800" i="1" dirty="0" smtClean="0"/>
              <a:t>Рапсодия </a:t>
            </a:r>
            <a:r>
              <a:rPr lang="ru-RU" altLang="ru-RU" sz="2800" i="1" dirty="0"/>
              <a:t>была впервые исполнена автором 12 февраля 1924г. в Нью-Йорке в сопровождении оркестра Пола </a:t>
            </a:r>
            <a:r>
              <a:rPr lang="ru-RU" altLang="ru-RU" sz="2800" i="1" dirty="0" err="1"/>
              <a:t>Уайтмана</a:t>
            </a:r>
            <a:r>
              <a:rPr lang="ru-RU" altLang="ru-RU" sz="2800" i="1" dirty="0" smtClean="0"/>
              <a:t>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800" i="1" dirty="0" smtClean="0"/>
              <a:t> </a:t>
            </a:r>
            <a:r>
              <a:rPr lang="ru-RU" altLang="ru-RU" sz="2800" i="1" dirty="0"/>
              <a:t>Гершвин играл соло на фортепиано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altLang="ru-RU" sz="2800" i="1" dirty="0" smtClean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800" i="1" dirty="0" smtClean="0"/>
              <a:t>По </a:t>
            </a:r>
            <a:r>
              <a:rPr lang="ru-RU" altLang="ru-RU" sz="2800" i="1" dirty="0"/>
              <a:t>жанру эта рапсодия ближе к </a:t>
            </a:r>
            <a:r>
              <a:rPr lang="ru-RU" altLang="ru-RU" sz="2800" i="1" u="sng" dirty="0"/>
              <a:t>инструментальному концерту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ru-RU" altLang="ru-RU" sz="2800" i="1" dirty="0" smtClean="0"/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800" i="1" dirty="0" smtClean="0"/>
              <a:t>Пьеса </a:t>
            </a:r>
            <a:r>
              <a:rPr lang="ru-RU" altLang="ru-RU" sz="2800" i="1" dirty="0"/>
              <a:t>написана в экспериментальном музыкального стиле - </a:t>
            </a:r>
            <a:r>
              <a:rPr lang="ru-RU" altLang="ru-RU" sz="2800" b="1" i="1" u="sng" dirty="0"/>
              <a:t>симфоджаз</a:t>
            </a:r>
          </a:p>
        </p:txBody>
      </p:sp>
    </p:spTree>
    <p:extLst>
      <p:ext uri="{BB962C8B-B14F-4D97-AF65-F5344CB8AC3E}">
        <p14:creationId xmlns:p14="http://schemas.microsoft.com/office/powerpoint/2010/main" val="3252179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dirty="0"/>
              <a:t>Симфоджаз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rgbClr val="252425"/>
                </a:solidFill>
                <a:latin typeface="+mj-lt"/>
              </a:rPr>
              <a:t>Этот термин, ввел в употребление американским дирижёром и джазовый скрипач Пол </a:t>
            </a:r>
            <a:r>
              <a:rPr lang="ru-RU" dirty="0" err="1">
                <a:solidFill>
                  <a:srgbClr val="252425"/>
                </a:solidFill>
                <a:latin typeface="+mj-lt"/>
              </a:rPr>
              <a:t>Уайтмен</a:t>
            </a:r>
            <a:r>
              <a:rPr lang="ru-RU" dirty="0">
                <a:solidFill>
                  <a:srgbClr val="252425"/>
                </a:solidFill>
                <a:latin typeface="+mj-lt"/>
              </a:rPr>
              <a:t> Варианты толкования:  </a:t>
            </a:r>
          </a:p>
          <a:p>
            <a:pPr marL="342900" indent="-342900">
              <a:defRPr/>
            </a:pPr>
            <a:r>
              <a:rPr lang="ru-RU" dirty="0">
                <a:latin typeface="+mj-lt"/>
              </a:rPr>
              <a:t>это синтезированный стиль, сочетающий в себе легкую симфоническую музыку и элементы джаза;</a:t>
            </a:r>
          </a:p>
          <a:p>
            <a:pPr marL="342900" indent="-342900">
              <a:defRPr/>
            </a:pPr>
            <a:r>
              <a:rPr lang="ru-RU" dirty="0">
                <a:latin typeface="+mj-lt"/>
              </a:rPr>
              <a:t>это джазовая и эстрадная музыка, исполняемая симфоническими оркестрами;</a:t>
            </a:r>
          </a:p>
          <a:p>
            <a:pPr marL="342900" indent="-342900">
              <a:defRPr/>
            </a:pPr>
            <a:r>
              <a:rPr lang="ru-RU" dirty="0">
                <a:latin typeface="+mj-lt"/>
              </a:rPr>
              <a:t>это стилевая разновидность коммерческой развлекательной музыки.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25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Задание: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8650" y="1200194"/>
            <a:ext cx="810332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/>
              <a:t>Послушать /посмотреть «рапсодию в стиле блюз» </a:t>
            </a:r>
            <a:endParaRPr lang="ru-RU" sz="2800" dirty="0" smtClean="0"/>
          </a:p>
          <a:p>
            <a:pPr>
              <a:defRPr/>
            </a:pPr>
            <a:endParaRPr lang="ru-RU" sz="2800" dirty="0"/>
          </a:p>
          <a:p>
            <a:pPr>
              <a:defRPr/>
            </a:pP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cloud.mail.ru/public/ypPW/9mtReBT7Z</a:t>
            </a:r>
            <a:endParaRPr lang="ru-RU" sz="2800" dirty="0" smtClean="0"/>
          </a:p>
          <a:p>
            <a:pPr>
              <a:defRPr/>
            </a:pPr>
            <a:endParaRPr lang="ru-RU" sz="2800" dirty="0"/>
          </a:p>
          <a:p>
            <a:pPr>
              <a:defRPr/>
            </a:pPr>
            <a:endParaRPr lang="ru-RU" sz="2800" dirty="0" smtClean="0"/>
          </a:p>
          <a:p>
            <a:pPr>
              <a:defRPr/>
            </a:pPr>
            <a:r>
              <a:rPr lang="en-US" sz="2800" dirty="0">
                <a:hlinkClick r:id="rId3"/>
              </a:rPr>
              <a:t>https://www.youtube.com/watch?v=ie-TS-BitnQ</a:t>
            </a:r>
            <a:endParaRPr lang="ru-RU" sz="2800" dirty="0"/>
          </a:p>
          <a:p>
            <a:pPr>
              <a:defRPr/>
            </a:pPr>
            <a:r>
              <a:rPr lang="ru-RU" sz="2800" dirty="0" smtClean="0"/>
              <a:t> </a:t>
            </a:r>
          </a:p>
          <a:p>
            <a:pPr>
              <a:defRPr/>
            </a:pPr>
            <a:r>
              <a:rPr lang="ru-RU" sz="2800" dirty="0"/>
              <a:t> Записать  свои впечатления от </a:t>
            </a:r>
            <a:r>
              <a:rPr lang="ru-RU" sz="2800" dirty="0" smtClean="0"/>
              <a:t>произведения </a:t>
            </a:r>
          </a:p>
          <a:p>
            <a:pPr>
              <a:defRPr/>
            </a:pPr>
            <a:r>
              <a:rPr lang="ru-RU" sz="2800" dirty="0" smtClean="0"/>
              <a:t>(музыка</a:t>
            </a:r>
            <a:r>
              <a:rPr lang="ru-RU" sz="2800" dirty="0"/>
              <a:t>, </a:t>
            </a:r>
            <a:r>
              <a:rPr lang="ru-RU" sz="2800" dirty="0" err="1"/>
              <a:t>визуализацация</a:t>
            </a:r>
            <a:r>
              <a:rPr lang="ru-RU" sz="2800" dirty="0"/>
              <a:t> мультипликаторов, что понравилось) </a:t>
            </a:r>
          </a:p>
          <a:p>
            <a:pPr>
              <a:defRPr/>
            </a:pPr>
            <a:endParaRPr lang="ru-RU" sz="2800" dirty="0"/>
          </a:p>
          <a:p>
            <a:pPr>
              <a:defRPr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9291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6983" y="548640"/>
            <a:ext cx="721069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  <a:defRPr/>
            </a:pPr>
            <a:endParaRPr lang="ru-RU" sz="2800" dirty="0" smtClean="0"/>
          </a:p>
          <a:p>
            <a:pPr marL="457200" indent="-457200">
              <a:buFontTx/>
              <a:buAutoNum type="arabicPeriod"/>
              <a:defRPr/>
            </a:pPr>
            <a:r>
              <a:rPr lang="ru-RU" sz="2800" dirty="0"/>
              <a:t> Записать  свои впечатления от </a:t>
            </a:r>
            <a:r>
              <a:rPr lang="ru-RU" sz="2800" dirty="0" err="1"/>
              <a:t>произведния</a:t>
            </a:r>
            <a:r>
              <a:rPr lang="ru-RU" sz="2800" dirty="0"/>
              <a:t> ( музыка, </a:t>
            </a:r>
            <a:r>
              <a:rPr lang="ru-RU" sz="2800" dirty="0" err="1"/>
              <a:t>визуализацация</a:t>
            </a:r>
            <a:r>
              <a:rPr lang="ru-RU" sz="2800" dirty="0"/>
              <a:t> мультипликаторов, что понравилось) </a:t>
            </a:r>
          </a:p>
          <a:p>
            <a:pPr marL="457200" indent="-457200">
              <a:buFontTx/>
              <a:buAutoNum type="arabicPeriod"/>
              <a:defRPr/>
            </a:pPr>
            <a:endParaRPr lang="ru-RU" sz="2800" dirty="0"/>
          </a:p>
          <a:p>
            <a:pPr marL="457200" indent="-457200">
              <a:buFontTx/>
              <a:buAutoNum type="arabicPeriod"/>
              <a:defRPr/>
            </a:pPr>
            <a:r>
              <a:rPr lang="ru-RU" sz="2800" dirty="0" smtClean="0"/>
              <a:t>Подобрать </a:t>
            </a:r>
            <a:r>
              <a:rPr lang="ru-RU" sz="2800" dirty="0"/>
              <a:t>свои варианты «картинок», подходящих к музыке. </a:t>
            </a:r>
            <a:endParaRPr lang="ru-RU" sz="2800" dirty="0" smtClean="0"/>
          </a:p>
          <a:p>
            <a:pPr marL="457200" indent="-457200">
              <a:buFontTx/>
              <a:buAutoNum type="arabicPeriod"/>
              <a:defRPr/>
            </a:pPr>
            <a:endParaRPr lang="ru-RU" sz="2800" dirty="0"/>
          </a:p>
          <a:p>
            <a:pPr marL="457200" indent="-457200">
              <a:buFontTx/>
              <a:buAutoNum type="arabicPeriod"/>
              <a:defRPr/>
            </a:pPr>
            <a:r>
              <a:rPr lang="ru-RU" sz="2800" dirty="0"/>
              <a:t>Задание </a:t>
            </a:r>
            <a:r>
              <a:rPr lang="ru-RU" sz="2800" dirty="0" smtClean="0"/>
              <a:t>1 и 2  </a:t>
            </a:r>
            <a:r>
              <a:rPr lang="ru-RU" sz="2800" dirty="0"/>
              <a:t>выслать в электронном </a:t>
            </a:r>
            <a:r>
              <a:rPr lang="ru-RU" sz="2800" dirty="0" smtClean="0"/>
              <a:t>варианте или фото на </a:t>
            </a:r>
            <a:r>
              <a:rPr lang="ru-RU" sz="2800" dirty="0"/>
              <a:t>почту </a:t>
            </a:r>
            <a:r>
              <a:rPr lang="en-US" sz="2800" dirty="0"/>
              <a:t> </a:t>
            </a:r>
            <a:r>
              <a:rPr lang="en-US" sz="2800" dirty="0">
                <a:hlinkClick r:id="rId2"/>
              </a:rPr>
              <a:t>etvmusic@mail.ru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816661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477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Джордж Гершвин Рапсодия в стиле блюз </vt:lpstr>
      <vt:lpstr>Джордж Гершвин  (Яков Гершович)</vt:lpstr>
      <vt:lpstr>Опера «Порги и Бесс», </vt:lpstr>
      <vt:lpstr>Интересные факты</vt:lpstr>
      <vt:lpstr>Рапсодия</vt:lpstr>
      <vt:lpstr>Рапсодия в Стиле Блюз</vt:lpstr>
      <vt:lpstr>Симфоджаз</vt:lpstr>
      <vt:lpstr>Задание: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Джордж Гершвин Рапсодия в стиле блюз </dc:title>
  <dc:creator>user</dc:creator>
  <cp:lastModifiedBy>user</cp:lastModifiedBy>
  <cp:revision>13</cp:revision>
  <dcterms:created xsi:type="dcterms:W3CDTF">2020-04-06T05:49:42Z</dcterms:created>
  <dcterms:modified xsi:type="dcterms:W3CDTF">2020-04-06T07:37:20Z</dcterms:modified>
</cp:coreProperties>
</file>