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6" y="-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4D8DB-3B64-472D-8F4D-A22E1A5B8D22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AC35-B286-4F73-BA12-BA93CB572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Конституционное право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9 класс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Разделение властей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Президент в РФ относится к …..( или другое)  </a:t>
            </a:r>
          </a:p>
          <a:p>
            <a:pPr>
              <a:buNone/>
            </a:pPr>
            <a:r>
              <a:rPr lang="ru-RU" dirty="0" smtClean="0"/>
              <a:t>Разделение властей предусматривает:  </a:t>
            </a:r>
          </a:p>
          <a:p>
            <a:pPr>
              <a:buNone/>
            </a:pPr>
            <a:r>
              <a:rPr lang="ru-RU" dirty="0" smtClean="0"/>
              <a:t>- их самостоятельность в принятии решений  </a:t>
            </a:r>
          </a:p>
          <a:p>
            <a:pPr>
              <a:buNone/>
            </a:pPr>
            <a:r>
              <a:rPr lang="ru-RU" dirty="0" smtClean="0"/>
              <a:t>- их взаимное сдерживание </a:t>
            </a:r>
            <a:r>
              <a:rPr lang="ru-RU" b="1" dirty="0" smtClean="0"/>
              <a:t>через систему сдержек и противовесов  </a:t>
            </a:r>
          </a:p>
          <a:p>
            <a:pPr>
              <a:buNone/>
            </a:pPr>
            <a:r>
              <a:rPr lang="ru-RU" dirty="0" smtClean="0"/>
              <a:t>- их взаимоконтроль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сдержек и противовесов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 Например, как Федеральное Собрание(законодательный орган) может проконтролировать Правительство РФ? </a:t>
            </a:r>
          </a:p>
          <a:p>
            <a:pPr>
              <a:buNone/>
            </a:pPr>
            <a:r>
              <a:rPr lang="ru-RU" sz="2800" dirty="0" smtClean="0"/>
              <a:t>В главе 5 « Федеральное собрание» прописаны полномочия: </a:t>
            </a:r>
          </a:p>
          <a:p>
            <a:pPr>
              <a:buNone/>
            </a:pPr>
            <a:r>
              <a:rPr lang="ru-RU" sz="2800" dirty="0"/>
              <a:t> </a:t>
            </a:r>
            <a:r>
              <a:rPr lang="ru-RU" sz="2800" b="1" dirty="0" smtClean="0"/>
              <a:t>- дача согласия Президенту на назначение </a:t>
            </a:r>
            <a:r>
              <a:rPr lang="ru-RU" sz="2800" dirty="0" smtClean="0"/>
              <a:t>Председателя Правительства  </a:t>
            </a:r>
          </a:p>
          <a:p>
            <a:pPr>
              <a:buNone/>
            </a:pPr>
            <a:r>
              <a:rPr lang="ru-RU" sz="2800" dirty="0" smtClean="0"/>
              <a:t>- </a:t>
            </a:r>
            <a:r>
              <a:rPr lang="ru-RU" sz="2800" b="1" dirty="0" smtClean="0"/>
              <a:t>избрание счётной палаты для контроля над </a:t>
            </a:r>
            <a:r>
              <a:rPr lang="ru-RU" sz="2800" dirty="0" smtClean="0"/>
              <a:t>расходованием бюджета  </a:t>
            </a:r>
          </a:p>
          <a:p>
            <a:pPr>
              <a:buFontTx/>
              <a:buChar char="-"/>
            </a:pPr>
            <a:r>
              <a:rPr lang="ru-RU" sz="2800" b="1" dirty="0" smtClean="0"/>
              <a:t>Утверждение бюджета страны как закона  </a:t>
            </a:r>
          </a:p>
          <a:p>
            <a:pPr>
              <a:buFontTx/>
              <a:buChar char="-"/>
            </a:pPr>
            <a:r>
              <a:rPr lang="ru-RU" sz="2800" b="1" dirty="0" smtClean="0"/>
              <a:t>Выражение недоверия или отказ в доверии Правительству  </a:t>
            </a:r>
          </a:p>
          <a:p>
            <a:pPr>
              <a:buFontTx/>
              <a:buChar char="-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 случае конфликта законодательной и исполнительной власти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>Конфликт разрешает Президент Страны, а именно:  </a:t>
            </a:r>
          </a:p>
          <a:p>
            <a:pPr>
              <a:buNone/>
            </a:pPr>
            <a:r>
              <a:rPr lang="ru-RU" sz="2800" dirty="0" smtClean="0"/>
              <a:t>- Может отправить в отставку Правительство    </a:t>
            </a:r>
          </a:p>
          <a:p>
            <a:pPr>
              <a:buFontTx/>
              <a:buChar char="-"/>
            </a:pPr>
            <a:r>
              <a:rPr lang="ru-RU" sz="2800" dirty="0" smtClean="0"/>
              <a:t>Может распустить </a:t>
            </a:r>
            <a:r>
              <a:rPr lang="ru-RU" sz="2800" dirty="0" smtClean="0"/>
              <a:t>Государственную </a:t>
            </a:r>
            <a:r>
              <a:rPr lang="ru-RU" sz="2800" dirty="0" smtClean="0"/>
              <a:t>Думу  </a:t>
            </a:r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b="1" dirty="0" smtClean="0"/>
              <a:t>Это выбор Президента, т.к. он стоит над ветвями власти. </a:t>
            </a:r>
            <a:endParaRPr lang="ru-RU" sz="2800" b="1" dirty="0"/>
          </a:p>
          <a:p>
            <a:pPr>
              <a:buNone/>
            </a:pPr>
            <a:r>
              <a:rPr lang="ru-RU" sz="2800" dirty="0" smtClean="0"/>
              <a:t>Когда президент не может распустить ГД?  </a:t>
            </a:r>
          </a:p>
          <a:p>
            <a:pPr>
              <a:buNone/>
            </a:pPr>
            <a:r>
              <a:rPr lang="ru-RU" sz="2800" dirty="0" smtClean="0"/>
              <a:t>-в течение первого года её деятельности   </a:t>
            </a:r>
          </a:p>
          <a:p>
            <a:pPr>
              <a:buNone/>
            </a:pPr>
            <a:r>
              <a:rPr lang="ru-RU" sz="2800" dirty="0" smtClean="0"/>
              <a:t>-за полгода до окончания срока созыва.  </a:t>
            </a:r>
          </a:p>
          <a:p>
            <a:pPr>
              <a:buNone/>
            </a:pPr>
            <a:r>
              <a:rPr lang="ru-RU" sz="2800" b="1" dirty="0" smtClean="0"/>
              <a:t>Напомню, что ГД избирается сроком на 5 лет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импичмент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У Федерального собрания ( парламента страны)тоже есть рычаги воздействия на Президента страны, а именно:  </a:t>
            </a:r>
          </a:p>
          <a:p>
            <a:pPr>
              <a:buNone/>
            </a:pPr>
            <a:r>
              <a:rPr lang="ru-RU" sz="2800" b="1" dirty="0" smtClean="0"/>
              <a:t>Государственная дума может выдвинуть против Президента обвинение</a:t>
            </a:r>
            <a:r>
              <a:rPr lang="ru-RU" sz="2800" dirty="0" smtClean="0"/>
              <a:t>( это обвинение должны поддержать две трети депутатов –т.е.сколько…?)  </a:t>
            </a:r>
          </a:p>
          <a:p>
            <a:pPr>
              <a:buNone/>
            </a:pPr>
            <a:r>
              <a:rPr lang="ru-RU" sz="2800" dirty="0" smtClean="0"/>
              <a:t>В течение </a:t>
            </a:r>
            <a:r>
              <a:rPr lang="ru-RU" sz="2800" b="1" dirty="0" smtClean="0"/>
              <a:t>3-х месяцев Совет Федерации должен либо принять отрешение Президента, либо отклонить. </a:t>
            </a:r>
            <a:r>
              <a:rPr lang="ru-RU" sz="2800" dirty="0" smtClean="0"/>
              <a:t>Также двумя третями голосов СФ.  </a:t>
            </a:r>
          </a:p>
          <a:p>
            <a:pPr>
              <a:buNone/>
            </a:pPr>
            <a:r>
              <a:rPr lang="ru-RU" sz="2800" dirty="0" smtClean="0"/>
              <a:t>В эти три месяца ГД не может быть распущена 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 тетради </a:t>
            </a:r>
            <a:r>
              <a:rPr lang="ru-RU" dirty="0" smtClean="0"/>
              <a:t>должны быть выписаны основы Конституционного строя( ещё до каникул). Кто не присылал мне на почту –выслать на оценку.  </a:t>
            </a:r>
          </a:p>
          <a:p>
            <a:r>
              <a:rPr lang="ru-RU" dirty="0" smtClean="0"/>
              <a:t>Прочитать параграфы №№ </a:t>
            </a:r>
            <a:r>
              <a:rPr lang="ru-RU" b="1" dirty="0" smtClean="0"/>
              <a:t>12 и 13 </a:t>
            </a:r>
            <a:r>
              <a:rPr lang="ru-RU" dirty="0" smtClean="0"/>
              <a:t>и главы 1,и 5 Конституции РФ.  </a:t>
            </a:r>
          </a:p>
          <a:p>
            <a:r>
              <a:rPr lang="ru-RU" b="1" dirty="0" smtClean="0"/>
              <a:t>Подготовиться к тестовой работе по </a:t>
            </a:r>
            <a:r>
              <a:rPr lang="ru-RU" dirty="0" smtClean="0"/>
              <a:t>изученному материалу.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термин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85926"/>
            <a:ext cx="8183880" cy="40719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… « Конституция» означает   </a:t>
            </a:r>
          </a:p>
          <a:p>
            <a:pPr>
              <a:buNone/>
            </a:pPr>
            <a:r>
              <a:rPr lang="ru-RU" dirty="0" smtClean="0"/>
              <a:t> «установление, учреждение».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Отличие Конституции от других видов законов в том, что Основной закон является результатом договора всего народа. </a:t>
            </a:r>
          </a:p>
          <a:p>
            <a:pPr>
              <a:buNone/>
            </a:pPr>
            <a:r>
              <a:rPr lang="ru-RU" dirty="0" smtClean="0"/>
              <a:t> В этом смысл Конституции.  </a:t>
            </a:r>
          </a:p>
          <a:p>
            <a:pPr>
              <a:buNone/>
            </a:pPr>
            <a:r>
              <a:rPr lang="ru-RU" dirty="0" smtClean="0"/>
              <a:t> Самые первые Конституции были </a:t>
            </a:r>
            <a:r>
              <a:rPr lang="ru-RU" dirty="0" smtClean="0"/>
              <a:t>приняты….(назвать государства)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786454"/>
            <a:ext cx="8183880" cy="24858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5610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Самая первая Конституция была принята в США в 1787 году и действует и поныне.   </a:t>
            </a:r>
          </a:p>
          <a:p>
            <a:pPr>
              <a:buNone/>
            </a:pPr>
            <a:r>
              <a:rPr lang="ru-RU" dirty="0" smtClean="0"/>
              <a:t>Вторая Конституция была </a:t>
            </a:r>
            <a:r>
              <a:rPr lang="ru-RU" dirty="0" smtClean="0"/>
              <a:t>принята </a:t>
            </a:r>
            <a:r>
              <a:rPr lang="ru-RU" dirty="0" smtClean="0"/>
              <a:t>во Франции в 1791 году и с тех пор во Франции сменилось по </a:t>
            </a:r>
            <a:r>
              <a:rPr lang="ru-RU" dirty="0" smtClean="0"/>
              <a:t>разным источникам </a:t>
            </a:r>
            <a:r>
              <a:rPr lang="ru-RU" dirty="0" smtClean="0"/>
              <a:t>14 конституций. </a:t>
            </a:r>
          </a:p>
          <a:p>
            <a:pPr>
              <a:buNone/>
            </a:pPr>
            <a:r>
              <a:rPr lang="ru-RU" dirty="0" smtClean="0"/>
              <a:t> В России их вместе с сегодняшней</a:t>
            </a:r>
            <a:r>
              <a:rPr lang="ru-RU" dirty="0" smtClean="0"/>
              <a:t>…(количество в шт.)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России до революции 1917 года Конституция     ( была или не была?)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Советские Конституции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1918 год – </a:t>
            </a:r>
            <a:r>
              <a:rPr lang="ru-RU" dirty="0" err="1" smtClean="0"/>
              <a:t>Конституиция</a:t>
            </a:r>
            <a:r>
              <a:rPr lang="ru-RU" dirty="0" smtClean="0"/>
              <a:t> РСФСР – устанавливала диктатуру пролетариата. </a:t>
            </a:r>
          </a:p>
          <a:p>
            <a:pPr>
              <a:buNone/>
            </a:pPr>
            <a:r>
              <a:rPr lang="ru-RU" dirty="0" smtClean="0"/>
              <a:t>1924 год – Конституция СССР.  </a:t>
            </a:r>
          </a:p>
          <a:p>
            <a:pPr>
              <a:buNone/>
            </a:pPr>
            <a:r>
              <a:rPr lang="ru-RU" dirty="0" smtClean="0"/>
              <a:t>1936 год – давала всем трудящимся всеобщее избирательное право и право на труд </a:t>
            </a:r>
          </a:p>
          <a:p>
            <a:pPr>
              <a:buNone/>
            </a:pPr>
            <a:r>
              <a:rPr lang="ru-RU" dirty="0" smtClean="0"/>
              <a:t>1977 год – содержала статью 6 о руководящей и направляющей роли ……….– т. е. была идеологической конституцией.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Конституция 1993года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Была принята референдумом </a:t>
            </a:r>
            <a:r>
              <a:rPr lang="ru-RU" dirty="0" smtClean="0"/>
              <a:t>после политического кризиса 1993 года и расстрела Верховного Совета. В борьбе между Советской и Президентской властью победил Президент……? </a:t>
            </a:r>
          </a:p>
          <a:p>
            <a:pPr>
              <a:buNone/>
            </a:pPr>
            <a:r>
              <a:rPr lang="ru-RU" b="1" dirty="0" smtClean="0"/>
              <a:t>Это новый тип конституций</a:t>
            </a:r>
            <a:r>
              <a:rPr lang="ru-RU" dirty="0" smtClean="0"/>
              <a:t>, в которых после Второй Мировой войны главной составляющей прописаны права и свободы человека и гражданина.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Конституции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Основной Закон страны отличают следующие свойства:  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Высшая юридическая сила   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Прямое действие  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Особый порядок пересмотра    </a:t>
            </a:r>
          </a:p>
          <a:p>
            <a:pPr marL="514350" indent="-514350">
              <a:buNone/>
            </a:pPr>
            <a:r>
              <a:rPr lang="ru-RU" dirty="0"/>
              <a:t> </a:t>
            </a:r>
            <a:r>
              <a:rPr lang="ru-RU" b="1" dirty="0" smtClean="0"/>
              <a:t>Конституция имеет цель обеспечивать политическую и правовую устойчивость государства и незыблемость конституционного строя.</a:t>
            </a:r>
            <a:r>
              <a:rPr lang="ru-RU" dirty="0" smtClean="0"/>
              <a:t>( стр100 и </a:t>
            </a:r>
            <a:r>
              <a:rPr lang="ru-RU" dirty="0" smtClean="0"/>
              <a:t>102)  </a:t>
            </a:r>
          </a:p>
          <a:p>
            <a:pPr marL="514350" indent="-514350"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 на стр102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Прочитайте текст. Ответьте одним словом: что ещё может властвовать в государстве, кроме закона? Слово имеет прямо противоположный смысл)  </a:t>
            </a:r>
          </a:p>
          <a:p>
            <a:pPr>
              <a:buNone/>
            </a:pPr>
            <a:r>
              <a:rPr lang="ru-RU" dirty="0" smtClean="0"/>
              <a:t>Напишите это слово </a:t>
            </a:r>
            <a:r>
              <a:rPr lang="ru-RU" smtClean="0"/>
              <a:t>в чате.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Преамбула-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Это небольшой вводный текст перед основным текстом </a:t>
            </a:r>
            <a:r>
              <a:rPr lang="ru-RU" dirty="0" smtClean="0"/>
              <a:t>Конституции ,</a:t>
            </a:r>
            <a:r>
              <a:rPr lang="ru-RU" dirty="0" smtClean="0"/>
              <a:t>который и провозглашает основные цели принятия этого документа. </a:t>
            </a:r>
          </a:p>
          <a:p>
            <a:pPr>
              <a:buNone/>
            </a:pPr>
            <a:r>
              <a:rPr lang="ru-RU" dirty="0" smtClean="0"/>
              <a:t>Всего в Конституции 1993 года 9 глав.  </a:t>
            </a:r>
          </a:p>
          <a:p>
            <a:pPr>
              <a:buNone/>
            </a:pPr>
            <a:r>
              <a:rPr lang="ru-RU" dirty="0" smtClean="0"/>
              <a:t>Первая глава – основы конституционного строя РФ.  </a:t>
            </a:r>
          </a:p>
          <a:p>
            <a:pPr>
              <a:buNone/>
            </a:pPr>
            <a:r>
              <a:rPr lang="ru-RU" dirty="0" smtClean="0"/>
              <a:t>! </a:t>
            </a:r>
            <a:r>
              <a:rPr lang="ru-RU" dirty="0" smtClean="0"/>
              <a:t>выпишите их в тетрадь и пришлите мне на </a:t>
            </a:r>
            <a:r>
              <a:rPr lang="ru-RU" dirty="0" err="1" smtClean="0"/>
              <a:t>эл.почту</a:t>
            </a:r>
            <a:r>
              <a:rPr lang="ru-RU" dirty="0" smtClean="0"/>
              <a:t> (</a:t>
            </a:r>
            <a:r>
              <a:rPr lang="ru-RU" dirty="0" err="1" smtClean="0"/>
              <a:t>на</a:t>
            </a:r>
            <a:r>
              <a:rPr lang="ru-RU" dirty="0" smtClean="0"/>
              <a:t> оценку</a:t>
            </a:r>
            <a:r>
              <a:rPr lang="ru-RU" dirty="0" smtClean="0"/>
              <a:t>). Аккуратно и чётко!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Разделение властей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В первой главе говориться о том, что РФ – </a:t>
            </a:r>
            <a:r>
              <a:rPr lang="ru-RU" b="1" dirty="0" smtClean="0"/>
              <a:t>демократическое правовое государство</a:t>
            </a:r>
            <a:r>
              <a:rPr lang="ru-RU" dirty="0" smtClean="0"/>
              <a:t>.  </a:t>
            </a:r>
          </a:p>
          <a:p>
            <a:pPr>
              <a:buNone/>
            </a:pPr>
            <a:r>
              <a:rPr lang="ru-RU" dirty="0" smtClean="0"/>
              <a:t>Это означает </a:t>
            </a:r>
            <a:r>
              <a:rPr lang="ru-RU" b="1" dirty="0" smtClean="0"/>
              <a:t>наличие принципа разделения властей.</a:t>
            </a:r>
          </a:p>
          <a:p>
            <a:pPr>
              <a:buNone/>
            </a:pPr>
            <a:r>
              <a:rPr lang="ru-RU" dirty="0" smtClean="0"/>
              <a:t> Законодательную власть в РФ осуществляет</a:t>
            </a:r>
            <a:r>
              <a:rPr lang="ru-RU" dirty="0" smtClean="0"/>
              <a:t>…(орган)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Исполнительную власть представляет</a:t>
            </a:r>
            <a:r>
              <a:rPr lang="ru-RU" dirty="0" smtClean="0"/>
              <a:t>….(орган).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Судебную -  (назвать два вида высших судов)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655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Конституционное право</vt:lpstr>
      <vt:lpstr>термин</vt:lpstr>
      <vt:lpstr>Слайд 3</vt:lpstr>
      <vt:lpstr>Советские Конституции</vt:lpstr>
      <vt:lpstr>Конституция 1993года</vt:lpstr>
      <vt:lpstr>Свойства Конституции</vt:lpstr>
      <vt:lpstr>Задание 3 на стр102</vt:lpstr>
      <vt:lpstr>Преамбула- </vt:lpstr>
      <vt:lpstr>Разделение властей</vt:lpstr>
      <vt:lpstr>Разделение властей</vt:lpstr>
      <vt:lpstr>Система сдержек и противовесов</vt:lpstr>
      <vt:lpstr>В случае конфликта законодательной и исполнительной власти</vt:lpstr>
      <vt:lpstr>импичмент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Конституционное право</dc:title>
  <dc:creator>Семен</dc:creator>
  <cp:lastModifiedBy>Семен</cp:lastModifiedBy>
  <cp:revision>22</cp:revision>
  <dcterms:created xsi:type="dcterms:W3CDTF">2020-04-08T01:26:45Z</dcterms:created>
  <dcterms:modified xsi:type="dcterms:W3CDTF">2020-04-08T03:04:34Z</dcterms:modified>
</cp:coreProperties>
</file>