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2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Просвещённый абсолютизм Екатерины Великой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1.Прочитать параграф 13 -14 , особенно стр115 -</a:t>
            </a:r>
            <a:r>
              <a:rPr lang="ru-RU" dirty="0" smtClean="0"/>
              <a:t>122. </a:t>
            </a:r>
            <a:r>
              <a:rPr lang="ru-RU" dirty="0" smtClean="0"/>
              <a:t>Знать термины: </a:t>
            </a:r>
            <a:r>
              <a:rPr lang="ru-RU" b="1" dirty="0" smtClean="0"/>
              <a:t>привилегии, секуляризация, монополия, Просвещённый абсолютизм.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2. Выполнить письменно работу с документом на стр.122 -124 по вопросам к документу.   Не забудьте подписать заголовок к работе! </a:t>
            </a:r>
          </a:p>
          <a:p>
            <a:pPr>
              <a:buNone/>
            </a:pPr>
            <a:r>
              <a:rPr lang="ru-RU" dirty="0" smtClean="0"/>
              <a:t>Можно посмотреть на </a:t>
            </a:r>
            <a:r>
              <a:rPr lang="ru-RU" dirty="0" err="1" smtClean="0"/>
              <a:t>ютубе</a:t>
            </a:r>
            <a:r>
              <a:rPr lang="ru-RU" dirty="0" smtClean="0"/>
              <a:t> фильм «Романовы» про Екатерину Великую.</a:t>
            </a:r>
          </a:p>
          <a:p>
            <a:pPr>
              <a:buNone/>
            </a:pPr>
            <a:r>
              <a:rPr lang="ru-RU" dirty="0" smtClean="0"/>
              <a:t>Быть готовыми отвечать на вопросы по параграфу устно на оценку!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Просвещённый абсолютизм Екатерины </a:t>
            </a:r>
          </a:p>
          <a:p>
            <a:pPr marL="514350" indent="-514350">
              <a:buAutoNum type="arabicPeriod"/>
            </a:pPr>
            <a:r>
              <a:rPr lang="ru-RU" dirty="0" smtClean="0"/>
              <a:t>Уложенная комиссия и её итоги  </a:t>
            </a:r>
          </a:p>
          <a:p>
            <a:pPr marL="514350" indent="-514350">
              <a:buAutoNum type="arabicPeriod"/>
            </a:pPr>
            <a:r>
              <a:rPr lang="ru-RU" dirty="0" smtClean="0"/>
              <a:t>Первые указы Екатерины Великой  </a:t>
            </a:r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None/>
            </a:pPr>
            <a:r>
              <a:rPr lang="ru-RU" dirty="0" smtClean="0"/>
              <a:t>    материал параграфа №13 -14 ( стр115 -122)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Просвещённого абсолютизма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Политика </a:t>
            </a:r>
            <a:r>
              <a:rPr lang="ru-RU" sz="2800" b="1" dirty="0" smtClean="0"/>
              <a:t>Просвещённого абсолютизма</a:t>
            </a:r>
            <a:r>
              <a:rPr lang="ru-RU" sz="2800" dirty="0" smtClean="0"/>
              <a:t>, конечно, связана с </a:t>
            </a:r>
            <a:r>
              <a:rPr lang="ru-RU" sz="2800" b="1" dirty="0" smtClean="0"/>
              <a:t>эпохой Просвещения</a:t>
            </a:r>
            <a:r>
              <a:rPr lang="ru-RU" sz="2800" dirty="0" smtClean="0"/>
              <a:t>. Это период всемирной истории, когда в Европе зарождается массовое производство, фабрики и заводы. Активность </a:t>
            </a:r>
            <a:r>
              <a:rPr lang="ru-RU" sz="2800" b="1" dirty="0" smtClean="0"/>
              <a:t>буржуазии </a:t>
            </a:r>
            <a:r>
              <a:rPr lang="ru-RU" sz="2800" dirty="0" smtClean="0"/>
              <a:t>заставляла </a:t>
            </a:r>
            <a:r>
              <a:rPr lang="ru-RU" sz="2800" b="1" dirty="0" smtClean="0"/>
              <a:t>монархов считаться с требованиями третьего </a:t>
            </a:r>
            <a:r>
              <a:rPr lang="ru-RU" sz="2800" dirty="0" smtClean="0"/>
              <a:t>сословия. Во многих странах Европы короли дают многочисленные права </a:t>
            </a:r>
            <a:r>
              <a:rPr lang="ru-RU" sz="2800" dirty="0" err="1" smtClean="0"/>
              <a:t>подданым</a:t>
            </a:r>
            <a:r>
              <a:rPr lang="ru-RU" sz="2800" dirty="0" smtClean="0"/>
              <a:t> для развития экономики, устранения социальных конфликтов, предотвращения народных выступлений, способствуют развитию образования.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Просвещённый Абсолютизм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Если в </a:t>
            </a:r>
            <a:r>
              <a:rPr lang="ru-RU" sz="2400" b="1" dirty="0" smtClean="0"/>
              <a:t>Европе Просвещённый абсолютизм – это политика, направленная на учёт интересов буржуазии, то в России в середине 18 века буржуазии ещё не было! </a:t>
            </a:r>
          </a:p>
          <a:p>
            <a:pPr>
              <a:buNone/>
            </a:pPr>
            <a:r>
              <a:rPr lang="ru-RU" sz="2400" dirty="0" smtClean="0"/>
              <a:t>Поэтому такая политика Екатерины как бы опережала развитие страны.</a:t>
            </a:r>
          </a:p>
          <a:p>
            <a:pPr>
              <a:buNone/>
            </a:pPr>
            <a:r>
              <a:rPr lang="ru-RU" sz="2400" b="1" dirty="0"/>
              <a:t> </a:t>
            </a:r>
            <a:r>
              <a:rPr lang="ru-RU" sz="2400" dirty="0" smtClean="0"/>
              <a:t>Просвещённый абсолютизм противоположен политике « государство – это Я»</a:t>
            </a:r>
          </a:p>
          <a:p>
            <a:pPr>
              <a:buNone/>
            </a:pPr>
            <a:r>
              <a:rPr lang="ru-RU" sz="2400" dirty="0" smtClean="0"/>
              <a:t> В России это была </a:t>
            </a:r>
            <a:r>
              <a:rPr lang="ru-RU" sz="2400" b="1" dirty="0" smtClean="0"/>
              <a:t>политика</a:t>
            </a:r>
            <a:r>
              <a:rPr lang="ru-RU" sz="2400" dirty="0" smtClean="0"/>
              <a:t>, которая должна была </a:t>
            </a:r>
            <a:r>
              <a:rPr lang="ru-RU" sz="2400" b="1" dirty="0" smtClean="0"/>
              <a:t>учитывать интересы разных сословий</a:t>
            </a:r>
            <a:r>
              <a:rPr lang="ru-RU" sz="2400" dirty="0" smtClean="0"/>
              <a:t>, способствовать процветанию государства и всех его жителей.</a:t>
            </a:r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Просвещённый абсолютизм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Наверное, Екатерине близка была мысль о « справедливом монархе, заботящемся о своих </a:t>
            </a:r>
            <a:r>
              <a:rPr lang="ru-RU" sz="2400" dirty="0" err="1" smtClean="0"/>
              <a:t>подданых</a:t>
            </a:r>
            <a:r>
              <a:rPr lang="ru-RU" sz="2400" dirty="0" smtClean="0"/>
              <a:t>», которую она почерпнула у Вольтера и Монтескье. Екатерина часто повторяла слова « свобода», « закон», « просвещение». </a:t>
            </a:r>
          </a:p>
          <a:p>
            <a:pPr>
              <a:buNone/>
            </a:pPr>
            <a:r>
              <a:rPr lang="ru-RU" sz="2400" dirty="0" smtClean="0"/>
              <a:t>Она говорила: « хочу, чтобы слушались не меня, а закона». </a:t>
            </a:r>
          </a:p>
          <a:p>
            <a:pPr>
              <a:buNone/>
            </a:pPr>
            <a:r>
              <a:rPr lang="ru-RU" sz="2400" dirty="0" smtClean="0"/>
              <a:t>Единственное, что мешало ей быть последовательной в этой политике – её незаконное пребывание на троне.  Она все же в первую очередь блюла интересы дворянства.  </a:t>
            </a:r>
          </a:p>
          <a:p>
            <a:pPr>
              <a:buNone/>
            </a:pPr>
            <a:r>
              <a:rPr lang="ru-RU" sz="2400" dirty="0" smtClean="0"/>
              <a:t>Таким образом, </a:t>
            </a:r>
            <a:r>
              <a:rPr lang="ru-RU" sz="2400" b="1" dirty="0" smtClean="0"/>
              <a:t>политика Просвещённого абсолютизма была призвана примирить интересы дворянства и других сословий в целях экономического развития страны.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Уложенная комиссия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Екатерина озаботилась тем, что свод законов последний раз упорядочивался в 17 веке. Это было Соборное Уложение Алексея Михайловича. После поездок по стране, Екатерина решилась созвать комиссию из « лучших людей» для составления нового Уложения. </a:t>
            </a:r>
          </a:p>
          <a:p>
            <a:pPr>
              <a:buNone/>
            </a:pPr>
            <a:r>
              <a:rPr lang="ru-RU" sz="2400" dirty="0" smtClean="0"/>
              <a:t>Летом 1867 года в Москву съехались 571 депутат, избранные от разных сословий от дворян до казаков и государственных крестьян. Крепостных не допустили. </a:t>
            </a:r>
            <a:r>
              <a:rPr lang="ru-RU" sz="2400" b="1" dirty="0" smtClean="0"/>
              <a:t>Сразу было объявлено, что все депутаты пожизненно освобождались от смертной казни, пыток, телесных наказаний и конфискации имущества. Им полагалось дополнительное жалованье.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Уложенная комиссия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/>
              <a:t> В благодарность депутаты сразу же преподнесли Екатерине титул « Великая и Премудрая Мать Отечества».  Депутаты привезли с собой 1500 наказов своих избирателей, а Екатерина Послала им свой « Наказ Уложенной комиссии» </a:t>
            </a:r>
          </a:p>
          <a:p>
            <a:pPr>
              <a:buNone/>
            </a:pPr>
            <a:r>
              <a:rPr lang="ru-RU" sz="2400" dirty="0" smtClean="0"/>
              <a:t>В « Наказе» Екатерины говорилось о </a:t>
            </a:r>
          </a:p>
          <a:p>
            <a:pPr>
              <a:buNone/>
            </a:pPr>
            <a:r>
              <a:rPr lang="ru-RU" sz="2400" dirty="0" smtClean="0"/>
              <a:t>« Вольность едина служит трудолюбию и процветанию» </a:t>
            </a:r>
          </a:p>
          <a:p>
            <a:pPr>
              <a:buNone/>
            </a:pPr>
            <a:r>
              <a:rPr lang="ru-RU" sz="2400" dirty="0" smtClean="0"/>
              <a:t>« Равенство всех людей перед законом» </a:t>
            </a:r>
          </a:p>
          <a:p>
            <a:pPr>
              <a:buNone/>
            </a:pPr>
            <a:r>
              <a:rPr lang="ru-RU" sz="2400" dirty="0" smtClean="0"/>
              <a:t>«Справедливые законы и запрет пыток» </a:t>
            </a:r>
          </a:p>
          <a:p>
            <a:pPr>
              <a:buNone/>
            </a:pPr>
            <a:r>
              <a:rPr lang="ru-RU" sz="2400" dirty="0" smtClean="0"/>
              <a:t>« Виновность человека ещё доказана быть должна» </a:t>
            </a:r>
          </a:p>
          <a:p>
            <a:pPr>
              <a:buNone/>
            </a:pPr>
            <a:r>
              <a:rPr lang="ru-RU" sz="2400" dirty="0" smtClean="0"/>
              <a:t>Как вы понимаете все эти свободы и права были чужды дворянству и купечеству. Посыпались просьбы к Государыне о </a:t>
            </a:r>
            <a:r>
              <a:rPr lang="ru-RU" sz="2400" b="1" dirty="0" smtClean="0"/>
              <a:t>привилегиях, особых правах </a:t>
            </a:r>
            <a:r>
              <a:rPr lang="ru-RU" sz="2400" dirty="0" smtClean="0"/>
              <a:t>для каждого сословия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Уложенная комиссия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dirty="0" smtClean="0"/>
              <a:t>Только один депутат(!) от государственных крестьян высказался о крепостном праве как несправедливости. </a:t>
            </a:r>
          </a:p>
          <a:p>
            <a:pPr>
              <a:buNone/>
            </a:pPr>
            <a:r>
              <a:rPr lang="ru-RU" sz="2400" b="1" dirty="0" smtClean="0"/>
              <a:t>Екатерина наблюдала за депутатами скрытно, </a:t>
            </a:r>
            <a:r>
              <a:rPr lang="ru-RU" sz="2400" dirty="0" smtClean="0"/>
              <a:t>но быстро поняла, что идеи о «</a:t>
            </a:r>
            <a:r>
              <a:rPr lang="ru-RU" sz="2400" b="1" dirty="0" smtClean="0"/>
              <a:t>Равенстве, свободе и справедливости</a:t>
            </a:r>
            <a:r>
              <a:rPr lang="ru-RU" sz="2400" dirty="0" smtClean="0"/>
              <a:t>» не близки депутатам, она не стала настаивать на своём « Наказе». Этот замечательный документ  канул в небытие.   Ещё она поняла, что ей придётся откликаться на требования дворянами привилегий. </a:t>
            </a:r>
          </a:p>
          <a:p>
            <a:pPr>
              <a:buNone/>
            </a:pPr>
            <a:r>
              <a:rPr lang="ru-RU" sz="2400" dirty="0" smtClean="0"/>
              <a:t>Целый год « Уложенная комиссия» ела, пила, развлекалась за счёт казны. В 1768 году Екатерина распустила депутатов, так как началась война с Турцией.</a:t>
            </a:r>
          </a:p>
          <a:p>
            <a:pPr>
              <a:buNone/>
            </a:pPr>
            <a:endParaRPr lang="ru-RU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Первые указы Екатерины Великой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1764г. – </a:t>
            </a:r>
            <a:r>
              <a:rPr lang="ru-RU" sz="2400" dirty="0" smtClean="0"/>
              <a:t>Секуляризация церковных земель. Церковь окончательно лишилась своей независимости.</a:t>
            </a:r>
          </a:p>
          <a:p>
            <a:pPr>
              <a:buNone/>
            </a:pPr>
            <a:r>
              <a:rPr lang="ru-RU" dirty="0" smtClean="0"/>
              <a:t>1764 </a:t>
            </a:r>
            <a:r>
              <a:rPr lang="ru-RU" sz="2400" dirty="0" smtClean="0"/>
              <a:t>-   генеральное межевание земель, благодаря которому, помещики окончательно закрепили за собой те земли, которые успели захватить в эпоху дворцовых переворотов.   </a:t>
            </a:r>
          </a:p>
          <a:p>
            <a:pPr>
              <a:buNone/>
            </a:pPr>
            <a:r>
              <a:rPr lang="ru-RU" sz="3500" dirty="0" smtClean="0"/>
              <a:t>1762 – 1764 г.г. </a:t>
            </a:r>
            <a:r>
              <a:rPr lang="ru-RU" sz="2400" dirty="0" smtClean="0"/>
              <a:t>-    указы об отмене </a:t>
            </a:r>
            <a:r>
              <a:rPr lang="ru-RU" sz="2400" b="1" dirty="0" smtClean="0"/>
              <a:t>монополий</a:t>
            </a:r>
            <a:r>
              <a:rPr lang="ru-RU" sz="2400" dirty="0" smtClean="0"/>
              <a:t> и свободе производства сахара, обоев, серебра: вводится беспошлинный вывоз пшеницы и пшеничной муки из всех портов России 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Подобные указы способствовали развитию промышленности и торговли, но крепостное право помещиков слишком сильно тормозило этот процесс.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734</Words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Просвещённый абсолютизм Екатерины Великой</vt:lpstr>
      <vt:lpstr>План урока</vt:lpstr>
      <vt:lpstr>Понятие Просвещённого абсолютизма</vt:lpstr>
      <vt:lpstr>Просвещённый Абсолютизм в России</vt:lpstr>
      <vt:lpstr>Просвещённый абсолютизм в России</vt:lpstr>
      <vt:lpstr>Уложенная комиссия</vt:lpstr>
      <vt:lpstr>Уложенная комиссия</vt:lpstr>
      <vt:lpstr>Уложенная комиссия</vt:lpstr>
      <vt:lpstr>Первые указы Екатерины Великой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Просвещённый абсолютизм Екатерины Великой</dc:title>
  <dc:creator>Семен</dc:creator>
  <cp:lastModifiedBy>Семен</cp:lastModifiedBy>
  <cp:revision>16</cp:revision>
  <dcterms:created xsi:type="dcterms:W3CDTF">2020-04-10T03:30:11Z</dcterms:created>
  <dcterms:modified xsi:type="dcterms:W3CDTF">2020-04-10T05:17:41Z</dcterms:modified>
</cp:coreProperties>
</file>