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96" y="-52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1219199"/>
          </a:xfrm>
        </p:spPr>
        <p:txBody>
          <a:bodyPr/>
          <a:lstStyle/>
          <a:p>
            <a:r>
              <a:rPr lang="ru-RU" dirty="0" smtClean="0"/>
              <a:t>Контрреформы Александра </a:t>
            </a:r>
            <a:r>
              <a:rPr lang="en-US" dirty="0" smtClean="0"/>
              <a:t>III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05000" y="1828800"/>
            <a:ext cx="5867400" cy="838200"/>
          </a:xfrm>
        </p:spPr>
        <p:txBody>
          <a:bodyPr/>
          <a:lstStyle/>
          <a:p>
            <a:r>
              <a:rPr lang="ru-RU" dirty="0" smtClean="0"/>
              <a:t>9 класс</a:t>
            </a:r>
            <a:endParaRPr lang="ru-RU" dirty="0"/>
          </a:p>
        </p:txBody>
      </p:sp>
      <p:pic>
        <p:nvPicPr>
          <p:cNvPr id="1026" name="Picture 2" descr="C:\Users\Семен\Desktop\александр 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0" y="1447800"/>
            <a:ext cx="3200400" cy="5076825"/>
          </a:xfrm>
          <a:prstGeom prst="rect">
            <a:avLst/>
          </a:prstGeom>
          <a:noFill/>
        </p:spPr>
      </p:pic>
      <p:pic>
        <p:nvPicPr>
          <p:cNvPr id="1028" name="Picture 4" descr="C:\Users\Семен\Desktop\сженой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1600200"/>
            <a:ext cx="3810000" cy="49593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Самостоятельная работа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4. </a:t>
            </a:r>
            <a:r>
              <a:rPr lang="ru-RU" sz="2400" dirty="0" smtClean="0"/>
              <a:t>Кому принадлежит высказывание :  </a:t>
            </a:r>
          </a:p>
          <a:p>
            <a:pPr>
              <a:buNone/>
            </a:pPr>
            <a:r>
              <a:rPr lang="ru-RU" sz="2400" dirty="0" smtClean="0"/>
              <a:t>« Чтобы совершить радикальную революцию, нужно… разрушить собственность и государство…»  </a:t>
            </a:r>
          </a:p>
          <a:p>
            <a:pPr>
              <a:buNone/>
            </a:pPr>
            <a:r>
              <a:rPr lang="ru-RU" sz="2400" dirty="0" smtClean="0"/>
              <a:t>а) М. Бакунину   б) С.Нечаеву   в) П Лаврову   П. Ткачёву?   </a:t>
            </a:r>
          </a:p>
          <a:p>
            <a:pPr>
              <a:buNone/>
            </a:pPr>
            <a:r>
              <a:rPr lang="ru-RU" sz="2400" dirty="0" smtClean="0"/>
              <a:t>5. Кому принадлежат слова:    </a:t>
            </a:r>
          </a:p>
          <a:p>
            <a:pPr>
              <a:buNone/>
            </a:pPr>
            <a:r>
              <a:rPr lang="ru-RU" sz="2400" dirty="0" smtClean="0"/>
              <a:t>« Он не революционер, если ему чего – </a:t>
            </a:r>
            <a:r>
              <a:rPr lang="ru-RU" sz="2400" dirty="0" err="1" smtClean="0"/>
              <a:t>нибудь</a:t>
            </a:r>
            <a:r>
              <a:rPr lang="ru-RU" sz="2400" dirty="0" smtClean="0"/>
              <a:t> жаль в этом мире. Если он может остановиться перед истреблением какого – либо……человека, принадлежащего к этому миру, в котором – всё и все должны быть ему равно ненавистны…» </a:t>
            </a:r>
          </a:p>
          <a:p>
            <a:pPr>
              <a:buNone/>
            </a:pPr>
            <a:r>
              <a:rPr lang="ru-RU" sz="2400" dirty="0" smtClean="0"/>
              <a:t>а) М. Бакунину   б) С. Нечаеву   в)П. Лаврову   г)п. Ткачёву?</a:t>
            </a:r>
          </a:p>
          <a:p>
            <a:pPr>
              <a:buNone/>
            </a:pP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Самостоятельная работа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6 .Хождение в народ происходило:  </a:t>
            </a:r>
          </a:p>
          <a:p>
            <a:pPr>
              <a:buNone/>
            </a:pPr>
            <a:r>
              <a:rPr lang="ru-RU" sz="2400" dirty="0" smtClean="0"/>
              <a:t>а)в 1861 -1863г.г.   б) 1871 -1873г.г.   в)1874 -1875г.г. г) 1879 -1880г.г.  </a:t>
            </a:r>
          </a:p>
          <a:p>
            <a:pPr>
              <a:buNone/>
            </a:pPr>
            <a:r>
              <a:rPr lang="ru-RU" sz="2400" dirty="0" smtClean="0"/>
              <a:t>7. После раскола « Земли и воли» в 1879 году террористическая её часть стала называться:   </a:t>
            </a:r>
          </a:p>
          <a:p>
            <a:pPr>
              <a:buNone/>
            </a:pPr>
            <a:r>
              <a:rPr lang="ru-RU" sz="2400" dirty="0" smtClean="0"/>
              <a:t>а)Народная воля     б)Народная расправа    в)Ад   г)Чёрный передел? </a:t>
            </a:r>
          </a:p>
          <a:p>
            <a:pPr>
              <a:buNone/>
            </a:pPr>
            <a:r>
              <a:rPr lang="ru-RU" sz="2400" dirty="0" smtClean="0"/>
              <a:t>8.Укажите лишнюю фамилию:  </a:t>
            </a:r>
          </a:p>
          <a:p>
            <a:pPr>
              <a:buNone/>
            </a:pPr>
            <a:r>
              <a:rPr lang="ru-RU" sz="2400" dirty="0" smtClean="0"/>
              <a:t>а)Перовская   б)Рысаков   в) </a:t>
            </a:r>
            <a:r>
              <a:rPr lang="ru-RU" sz="2400" dirty="0" err="1" smtClean="0"/>
              <a:t>Кибальчич</a:t>
            </a:r>
            <a:r>
              <a:rPr lang="ru-RU" sz="2400" dirty="0" smtClean="0"/>
              <a:t>    г)Кравчинский     </a:t>
            </a:r>
            <a:r>
              <a:rPr lang="ru-RU" sz="2400" dirty="0" err="1" smtClean="0"/>
              <a:t>д</a:t>
            </a:r>
            <a:r>
              <a:rPr lang="ru-RU" sz="2400" dirty="0" smtClean="0"/>
              <a:t>) Михайлов    е) Желябов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Самостоятельная работа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9. Наш земляк, народоволец и революционер:  </a:t>
            </a:r>
          </a:p>
          <a:p>
            <a:pPr>
              <a:buNone/>
            </a:pPr>
            <a:r>
              <a:rPr lang="ru-RU" sz="2400" dirty="0" smtClean="0"/>
              <a:t>а) Герцен   б) Халтурин    в) Салтыков – Щедрин г) </a:t>
            </a:r>
            <a:r>
              <a:rPr lang="ru-RU" sz="2400" dirty="0" err="1" smtClean="0"/>
              <a:t>Дрелевский</a:t>
            </a:r>
            <a:r>
              <a:rPr lang="ru-RU" sz="2400" dirty="0" smtClean="0"/>
              <a:t>  </a:t>
            </a:r>
          </a:p>
          <a:p>
            <a:pPr>
              <a:buNone/>
            </a:pPr>
            <a:r>
              <a:rPr lang="ru-RU" sz="2400" dirty="0" smtClean="0"/>
              <a:t>10.  Результатом народнического этапа в революционном движении стало:  </a:t>
            </a:r>
          </a:p>
          <a:p>
            <a:pPr>
              <a:buNone/>
            </a:pPr>
            <a:r>
              <a:rPr lang="ru-RU" sz="2400" dirty="0" smtClean="0"/>
              <a:t>а)подъём революционного настроения крестьянства   </a:t>
            </a:r>
          </a:p>
          <a:p>
            <a:pPr>
              <a:buNone/>
            </a:pPr>
            <a:r>
              <a:rPr lang="ru-RU" sz="2400" dirty="0" smtClean="0"/>
              <a:t>б) углубление реформ в интересах крестьян со стороны правительства   </a:t>
            </a:r>
          </a:p>
          <a:p>
            <a:pPr>
              <a:buNone/>
            </a:pPr>
            <a:r>
              <a:rPr lang="ru-RU" sz="2400" dirty="0" smtClean="0"/>
              <a:t>в) разочарование основной массы революционной молодёжи в идее крестьянской революции   </a:t>
            </a:r>
          </a:p>
          <a:p>
            <a:pPr>
              <a:buNone/>
            </a:pPr>
            <a:r>
              <a:rPr lang="ru-RU" sz="2400" dirty="0" smtClean="0"/>
              <a:t>г) подъём революционного движения в рабочей среде                         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dirty="0" smtClean="0"/>
              <a:t>Прочитать параграф №20 учебника. </a:t>
            </a:r>
          </a:p>
          <a:p>
            <a:pPr marL="514350" indent="-514350">
              <a:buAutoNum type="arabicPeriod"/>
            </a:pPr>
            <a:r>
              <a:rPr lang="ru-RU" dirty="0" smtClean="0"/>
              <a:t> </a:t>
            </a:r>
            <a:r>
              <a:rPr lang="ru-RU" dirty="0" smtClean="0"/>
              <a:t>Устно выполнить задания и ответить на вопросы у параграфу. </a:t>
            </a:r>
          </a:p>
          <a:p>
            <a:pPr marL="514350" indent="-514350">
              <a:buAutoNum type="arabicPeriod"/>
            </a:pPr>
            <a:r>
              <a:rPr lang="ru-RU" dirty="0" smtClean="0"/>
              <a:t>Посмотреть фильм из документального цикла « Романовы» и составит план – характеристику личности Александра </a:t>
            </a:r>
            <a:r>
              <a:rPr lang="en-US" dirty="0" smtClean="0"/>
              <a:t>IIII</a:t>
            </a:r>
            <a:r>
              <a:rPr lang="ru-RU" dirty="0" smtClean="0"/>
              <a:t> </a:t>
            </a:r>
          </a:p>
          <a:p>
            <a:pPr marL="514350" indent="-514350">
              <a:buNone/>
            </a:pPr>
            <a:r>
              <a:rPr lang="ru-RU" dirty="0" smtClean="0"/>
              <a:t>       в тетради.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Выбор внутренней политики: </a:t>
            </a:r>
            <a:br>
              <a:rPr lang="ru-RU" sz="2800" b="1" dirty="0" smtClean="0"/>
            </a:br>
            <a:r>
              <a:rPr lang="ru-RU" sz="2800" b="1" dirty="0" smtClean="0"/>
              <a:t>К.П. Победоносцев или М.Т. </a:t>
            </a:r>
            <a:r>
              <a:rPr lang="ru-RU" sz="2800" b="1" dirty="0" err="1" smtClean="0"/>
              <a:t>Лорис</a:t>
            </a:r>
            <a:r>
              <a:rPr lang="ru-RU" sz="2800" b="1" dirty="0" smtClean="0"/>
              <a:t> – Меликов?</a:t>
            </a:r>
            <a:endParaRPr lang="ru-RU" sz="2800" b="1" dirty="0"/>
          </a:p>
        </p:txBody>
      </p:sp>
      <p:pic>
        <p:nvPicPr>
          <p:cNvPr id="2050" name="Picture 2" descr="C:\Users\Семен\Desktop\победоносцев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8600" y="1447800"/>
            <a:ext cx="3810000" cy="5157787"/>
          </a:xfrm>
          <a:prstGeom prst="rect">
            <a:avLst/>
          </a:prstGeom>
          <a:noFill/>
        </p:spPr>
      </p:pic>
      <p:pic>
        <p:nvPicPr>
          <p:cNvPr id="2051" name="Picture 3" descr="C:\Users\Семен\Desktop\Лорис - меликов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53000" y="1447800"/>
            <a:ext cx="3857625" cy="5105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Контрреформы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Александр Александрович поклялся задушить в России революционное движение. В Манифесте при восшествии на престол </a:t>
            </a:r>
            <a:r>
              <a:rPr lang="ru-RU" sz="2400" dirty="0" err="1" smtClean="0"/>
              <a:t>Александо</a:t>
            </a:r>
            <a:r>
              <a:rPr lang="ru-RU" sz="2400" dirty="0" smtClean="0"/>
              <a:t> прямо заявил, </a:t>
            </a:r>
            <a:r>
              <a:rPr lang="ru-RU" sz="2400" b="1" u="sng" dirty="0" smtClean="0"/>
              <a:t>что главной задачей своего правления считает сохранение самодержавия. </a:t>
            </a:r>
          </a:p>
          <a:p>
            <a:pPr>
              <a:buNone/>
            </a:pPr>
            <a:r>
              <a:rPr lang="ru-RU" sz="2400" dirty="0" smtClean="0"/>
              <a:t> </a:t>
            </a:r>
            <a:r>
              <a:rPr lang="ru-RU" sz="2400" b="1" dirty="0" smtClean="0"/>
              <a:t>Огромно было влияние Победоносцева</a:t>
            </a:r>
            <a:r>
              <a:rPr lang="ru-RU" sz="2400" dirty="0" smtClean="0"/>
              <a:t>: « Вам досталась Россия смятенная, расшатанная, сбитая с </a:t>
            </a:r>
            <a:r>
              <a:rPr lang="ru-RU" sz="2400" dirty="0" err="1" smtClean="0"/>
              <a:t>толку,жаждущая</a:t>
            </a:r>
            <a:r>
              <a:rPr lang="ru-RU" sz="2400" dirty="0" smtClean="0"/>
              <a:t>, чтобы её повели твёрдой рукою, чтобы правящая власть видела ясно и знала твёрдо, чего она хочет  и чего не допустит никак». </a:t>
            </a:r>
          </a:p>
          <a:p>
            <a:pPr>
              <a:buNone/>
            </a:pPr>
            <a:r>
              <a:rPr lang="ru-RU" sz="2400" dirty="0" err="1" smtClean="0"/>
              <a:t>Лорис</a:t>
            </a:r>
            <a:r>
              <a:rPr lang="ru-RU" sz="2400" dirty="0" smtClean="0"/>
              <a:t> – Меликов подал в отставку. Эпоха либерализма завершилась.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Попытки решить крестьянский вопрос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 Закон об обязательном выкупе земли. 1881г. </a:t>
            </a:r>
          </a:p>
          <a:p>
            <a:pPr>
              <a:buNone/>
            </a:pPr>
            <a:r>
              <a:rPr lang="ru-RU" sz="2400" dirty="0" smtClean="0"/>
              <a:t>Снижение выкупных платежей на 1 рубль.  </a:t>
            </a:r>
          </a:p>
          <a:p>
            <a:pPr>
              <a:buNone/>
            </a:pPr>
            <a:r>
              <a:rPr lang="ru-RU" sz="2400" dirty="0" smtClean="0"/>
              <a:t>Выделение 5 млн. рублей отдельным губерниям</a:t>
            </a:r>
            <a:r>
              <a:rPr lang="ru-RU" sz="2400" dirty="0" smtClean="0"/>
              <a:t> на выкуп земли.</a:t>
            </a:r>
            <a:r>
              <a:rPr lang="ru-RU" sz="2400" dirty="0" smtClean="0"/>
              <a:t>   </a:t>
            </a:r>
          </a:p>
          <a:p>
            <a:pPr>
              <a:buNone/>
            </a:pPr>
            <a:r>
              <a:rPr lang="ru-RU" sz="2400" dirty="0" smtClean="0"/>
              <a:t>Учреждение крестьянского банка. 1882г. </a:t>
            </a:r>
          </a:p>
          <a:p>
            <a:pPr>
              <a:buNone/>
            </a:pPr>
            <a:r>
              <a:rPr lang="ru-RU" sz="2400" dirty="0" smtClean="0"/>
              <a:t>Отмена подушной подати. </a:t>
            </a:r>
          </a:p>
          <a:p>
            <a:pPr>
              <a:buNone/>
            </a:pPr>
            <a:r>
              <a:rPr lang="ru-RU" sz="2400" dirty="0" smtClean="0"/>
              <a:t>Разрешение на переселение крестьян за Урал ( и льготы по налогам). </a:t>
            </a:r>
            <a:r>
              <a:rPr lang="ru-RU" sz="2400" dirty="0" smtClean="0"/>
              <a:t> 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Закон, ограничивающий право крестьян на выход из общины. 1893год.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Начало рабочего законодательства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400" dirty="0" smtClean="0"/>
              <a:t>Закон, запрещавший труд детей  на фабриках до 12 –летнего возраста.1882 г.  </a:t>
            </a:r>
          </a:p>
          <a:p>
            <a:pPr>
              <a:buNone/>
            </a:pPr>
            <a:r>
              <a:rPr lang="ru-RU" sz="2400" dirty="0" smtClean="0"/>
              <a:t>Дети с 12 до 15 лет не могли работать более 8 часов в день. </a:t>
            </a:r>
          </a:p>
          <a:p>
            <a:pPr>
              <a:buNone/>
            </a:pPr>
            <a:r>
              <a:rPr lang="ru-RU" sz="2400" dirty="0" smtClean="0"/>
              <a:t>Ночной труд для женщин и детей запрещался.  </a:t>
            </a:r>
          </a:p>
          <a:p>
            <a:pPr>
              <a:buNone/>
            </a:pPr>
            <a:r>
              <a:rPr lang="ru-RU" sz="2400" dirty="0" smtClean="0"/>
              <a:t>Введение фабричных инспекций ( госструктура), следившая за выполнением законодательства. 1885г.  </a:t>
            </a:r>
          </a:p>
          <a:p>
            <a:pPr>
              <a:buNone/>
            </a:pPr>
            <a:r>
              <a:rPr lang="ru-RU" sz="2400" dirty="0" smtClean="0"/>
              <a:t>Закон, запрещавший хозяевам рассчитываться с рабочими через фабричные лавки. 1886г. </a:t>
            </a:r>
          </a:p>
          <a:p>
            <a:pPr>
              <a:buNone/>
            </a:pPr>
            <a:r>
              <a:rPr lang="ru-RU" sz="2400" dirty="0" smtClean="0"/>
              <a:t>Введение уголовной ответственности за забастовки и стачки. 1886год. </a:t>
            </a:r>
          </a:p>
          <a:p>
            <a:pPr>
              <a:buNone/>
            </a:pPr>
            <a:r>
              <a:rPr lang="ru-RU" sz="2400" b="1" dirty="0" smtClean="0"/>
              <a:t>Такая политика называется </a:t>
            </a:r>
            <a:r>
              <a:rPr lang="ru-RU" sz="2400" b="1" u="sng" dirty="0" smtClean="0"/>
              <a:t>патерналистской</a:t>
            </a:r>
            <a:r>
              <a:rPr lang="ru-RU" sz="2400" b="1" dirty="0" smtClean="0"/>
              <a:t>( от латинского «патер» – отец)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Усиление репрессивной политики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2400" dirty="0" smtClean="0"/>
              <a:t>Главная цель Александра </a:t>
            </a:r>
            <a:r>
              <a:rPr lang="en-US" sz="2400" dirty="0" smtClean="0"/>
              <a:t>III </a:t>
            </a:r>
            <a:r>
              <a:rPr lang="ru-RU" sz="2400" dirty="0" smtClean="0"/>
              <a:t>состояла в том, чтобы уничтожить революционное движение и прекратить террор.  </a:t>
            </a:r>
          </a:p>
          <a:p>
            <a:pPr>
              <a:buNone/>
            </a:pPr>
            <a:r>
              <a:rPr lang="ru-RU" sz="2400" dirty="0" smtClean="0"/>
              <a:t>В 1881 году был принят   указ «О </a:t>
            </a:r>
            <a:r>
              <a:rPr lang="ru-RU" sz="2400" b="1" u="sng" dirty="0" smtClean="0"/>
              <a:t>мерах к охранению государственного порядка и общественного спокойствия».  По нему:  </a:t>
            </a:r>
          </a:p>
          <a:p>
            <a:pPr>
              <a:buNone/>
            </a:pPr>
            <a:r>
              <a:rPr lang="ru-RU" sz="2400" dirty="0" smtClean="0"/>
              <a:t>Любой губернатор мог объявить в губернии « исключительное положение».   </a:t>
            </a:r>
          </a:p>
          <a:p>
            <a:pPr>
              <a:buNone/>
            </a:pPr>
            <a:r>
              <a:rPr lang="ru-RU" sz="2400" dirty="0" smtClean="0"/>
              <a:t>Мог закрывать предприятия и высылать « подозрительных лиц» без суда и следствия.   </a:t>
            </a:r>
          </a:p>
          <a:p>
            <a:pPr>
              <a:buNone/>
            </a:pPr>
            <a:r>
              <a:rPr lang="ru-RU" sz="2400" dirty="0" smtClean="0"/>
              <a:t>Закрывать учебные заведения, редакции газет и журналов. </a:t>
            </a:r>
          </a:p>
          <a:p>
            <a:pPr>
              <a:buNone/>
            </a:pPr>
            <a:r>
              <a:rPr lang="ru-RU" sz="2400" dirty="0" smtClean="0"/>
              <a:t>Передавать гражданские дела военным судам.   </a:t>
            </a:r>
          </a:p>
          <a:p>
            <a:pPr>
              <a:buNone/>
            </a:pPr>
            <a:r>
              <a:rPr lang="ru-RU" sz="2400" dirty="0" smtClean="0"/>
              <a:t>Образовывались жандармские « Охранные отделения» – тайная слежка за « подозрительными лицами».  </a:t>
            </a:r>
          </a:p>
          <a:p>
            <a:pPr>
              <a:buNone/>
            </a:pPr>
            <a:r>
              <a:rPr lang="ru-RU" sz="2400" dirty="0" smtClean="0"/>
              <a:t>В 1883 г. Была построена тюрьма для « политических» – в известной Шлиссельбургской крепости.</a:t>
            </a:r>
          </a:p>
          <a:p>
            <a:pPr>
              <a:buNone/>
            </a:pP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Ограничение роли земств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 В 1889 году законом « О земских начальниках» ликвидировался институт </a:t>
            </a:r>
            <a:r>
              <a:rPr lang="ru-RU" sz="2400" b="1" dirty="0" smtClean="0"/>
              <a:t>выборных</a:t>
            </a:r>
            <a:r>
              <a:rPr lang="ru-RU" sz="2400" dirty="0" smtClean="0"/>
              <a:t> мировых посредников и мировых судей. Вместо него правительство </a:t>
            </a:r>
            <a:r>
              <a:rPr lang="ru-RU" sz="2400" b="1" dirty="0" smtClean="0"/>
              <a:t>назначало</a:t>
            </a:r>
            <a:r>
              <a:rPr lang="ru-RU" sz="2400" dirty="0" smtClean="0"/>
              <a:t> 2200 </a:t>
            </a:r>
            <a:r>
              <a:rPr lang="ru-RU" sz="2400" b="1" u="sng" dirty="0" smtClean="0"/>
              <a:t>земских начальников</a:t>
            </a:r>
            <a:r>
              <a:rPr lang="ru-RU" sz="2400" dirty="0" smtClean="0"/>
              <a:t>.  </a:t>
            </a:r>
          </a:p>
          <a:p>
            <a:pPr>
              <a:buNone/>
            </a:pPr>
            <a:r>
              <a:rPr lang="ru-RU" sz="2400" dirty="0" smtClean="0"/>
              <a:t>Земские начальники контролировали крестьянское самоуправление, могли отменять решения сельских сходов, судили крестьян вместо мировых судей. </a:t>
            </a:r>
          </a:p>
          <a:p>
            <a:pPr>
              <a:buNone/>
            </a:pPr>
            <a:r>
              <a:rPr lang="ru-RU" sz="2400" dirty="0" smtClean="0"/>
              <a:t>На выборах в земские собрания снижался имущественный ценз для дворян и повышался для других сословий. Крестьяне фактически лишались своих «гласных» в земствах. Дворянство объявлялось опорой власти.</a:t>
            </a:r>
          </a:p>
          <a:p>
            <a:pPr>
              <a:buNone/>
            </a:pP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Религиозная политика Александра </a:t>
            </a:r>
            <a:r>
              <a:rPr lang="en-US" dirty="0" smtClean="0"/>
              <a:t>III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2400" dirty="0" smtClean="0"/>
              <a:t> С подсказки К.П.Победоносцева РПЦ была поставлена в исключительное положение. Борьба с различными сектами приняла жёсткий характер: у родителей – сектантов отбирали детей.  Буддистам – калмыкам и бурятам – запрещали строить храмы и проводить богослужения.  </a:t>
            </a:r>
          </a:p>
          <a:p>
            <a:pPr>
              <a:buNone/>
            </a:pPr>
            <a:r>
              <a:rPr lang="ru-RU" sz="2400" dirty="0" smtClean="0"/>
              <a:t> </a:t>
            </a:r>
            <a:r>
              <a:rPr lang="ru-RU" sz="2400" dirty="0" smtClean="0"/>
              <a:t>Для лиц иудейского исповедания была введена черта оседлости. Им запрещалось приобретать недвижимое имущество в сельской местности. В Москве проживать также не разрешалось, только по особому распоряжению Св. Синода. В 1887 году для таких лиц было введено ограничение на приём в университеты. </a:t>
            </a:r>
          </a:p>
          <a:p>
            <a:pPr>
              <a:buNone/>
            </a:pPr>
            <a:r>
              <a:rPr lang="ru-RU" sz="2400" dirty="0" smtClean="0"/>
              <a:t>В меньшей степени притеснения коснулись мусульманского населения в Средней Азии.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Самостоятельная работа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1.Кто написал революционный роман « Что делать»? </a:t>
            </a:r>
          </a:p>
          <a:p>
            <a:pPr>
              <a:buNone/>
            </a:pPr>
            <a:r>
              <a:rPr lang="ru-RU" sz="2400" dirty="0" smtClean="0"/>
              <a:t>а) Герцен  б) Чернышевский в)Некрасов  г) Белинский   </a:t>
            </a:r>
          </a:p>
          <a:p>
            <a:pPr>
              <a:buNone/>
            </a:pPr>
            <a:r>
              <a:rPr lang="ru-RU" sz="2400" dirty="0" smtClean="0"/>
              <a:t>2. В 1866 году в Александра </a:t>
            </a:r>
            <a:r>
              <a:rPr lang="en-US" sz="2400" dirty="0" smtClean="0"/>
              <a:t>II </a:t>
            </a:r>
            <a:r>
              <a:rPr lang="ru-RU" sz="2400" dirty="0" smtClean="0"/>
              <a:t> стрелял член террористической группы «Ад»: </a:t>
            </a:r>
          </a:p>
          <a:p>
            <a:pPr>
              <a:buNone/>
            </a:pPr>
            <a:r>
              <a:rPr lang="ru-RU" sz="2400" dirty="0" smtClean="0"/>
              <a:t>а)Желябов   б)Соловьёв    в)Перовская   г)Каракозов   </a:t>
            </a:r>
          </a:p>
          <a:p>
            <a:pPr>
              <a:buNone/>
            </a:pPr>
            <a:r>
              <a:rPr lang="ru-RU" sz="2400" dirty="0" smtClean="0"/>
              <a:t>3. Теория русского общинного социализма предполагала:  </a:t>
            </a:r>
          </a:p>
          <a:p>
            <a:pPr>
              <a:buNone/>
            </a:pPr>
            <a:r>
              <a:rPr lang="ru-RU" sz="2400" dirty="0" smtClean="0"/>
              <a:t>а) правительственные реформы по наделению крестьян землёй     б) мирный переход крестьян к частному землевладению   в )крестьянскую революцию и общинное землевладение   в) крестьянский бунт и передачу земли в частные руки?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900</Words>
  <PresentationFormat>Экран (4:3)</PresentationFormat>
  <Paragraphs>74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Office Theme</vt:lpstr>
      <vt:lpstr>Контрреформы Александра III</vt:lpstr>
      <vt:lpstr>Выбор внутренней политики:  К.П. Победоносцев или М.Т. Лорис – Меликов?</vt:lpstr>
      <vt:lpstr>Контрреформы</vt:lpstr>
      <vt:lpstr>Попытки решить крестьянский вопрос</vt:lpstr>
      <vt:lpstr>Начало рабочего законодательства</vt:lpstr>
      <vt:lpstr>Усиление репрессивной политики</vt:lpstr>
      <vt:lpstr>Ограничение роли земств</vt:lpstr>
      <vt:lpstr>Религиозная политика Александра III </vt:lpstr>
      <vt:lpstr>Самостоятельная работа</vt:lpstr>
      <vt:lpstr>Самостоятельная работа</vt:lpstr>
      <vt:lpstr>Самостоятельная работа</vt:lpstr>
      <vt:lpstr>Самостоятельная работа</vt:lpstr>
      <vt:lpstr>Домашнее задание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Контрреформы Александра III</dc:title>
  <dc:creator>Семен</dc:creator>
  <cp:lastModifiedBy>Семен</cp:lastModifiedBy>
  <cp:revision>30</cp:revision>
  <dcterms:created xsi:type="dcterms:W3CDTF">2020-04-14T03:16:38Z</dcterms:created>
  <dcterms:modified xsi:type="dcterms:W3CDTF">2020-04-14T05:31:46Z</dcterms:modified>
</cp:coreProperties>
</file>