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2838450"/>
          </a:xfrm>
        </p:spPr>
        <p:txBody>
          <a:bodyPr/>
          <a:lstStyle/>
          <a:p>
            <a:r>
              <a:rPr lang="ru-RU" dirty="0" smtClean="0"/>
              <a:t>Законодательный процесс в Российской Федерации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Конституционное право 9 класс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право роспуска Госдумы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Президент имеет право распускать Государственную думу в случаях, предусмотренных в статьях 111 и 117 Конституции РФ.   </a:t>
            </a:r>
          </a:p>
          <a:p>
            <a:pPr>
              <a:buNone/>
            </a:pPr>
            <a:r>
              <a:rPr lang="ru-RU" sz="2400" dirty="0" smtClean="0"/>
              <a:t>  Госдума не может быть распущена:  </a:t>
            </a:r>
          </a:p>
          <a:p>
            <a:pPr>
              <a:buNone/>
            </a:pPr>
            <a:r>
              <a:rPr lang="ru-RU" sz="2400" dirty="0" smtClean="0"/>
              <a:t>   В течение года после её избрания   </a:t>
            </a:r>
          </a:p>
          <a:p>
            <a:pPr>
              <a:buNone/>
            </a:pPr>
            <a:r>
              <a:rPr lang="ru-RU" sz="2400" dirty="0" smtClean="0"/>
              <a:t>   С момента выдвижения обвинения против Президента   </a:t>
            </a:r>
          </a:p>
          <a:p>
            <a:pPr>
              <a:buNone/>
            </a:pPr>
            <a:r>
              <a:rPr lang="ru-RU" sz="2400" dirty="0" smtClean="0"/>
              <a:t>  В период действия Военного или Чрезвычайного положения </a:t>
            </a:r>
          </a:p>
          <a:p>
            <a:pPr>
              <a:buNone/>
            </a:pPr>
            <a:r>
              <a:rPr lang="ru-RU" sz="2400" dirty="0" smtClean="0"/>
              <a:t>  За полгода до окончания срока полномочий  </a:t>
            </a:r>
          </a:p>
          <a:p>
            <a:pPr>
              <a:buNone/>
            </a:pPr>
            <a:r>
              <a:rPr lang="ru-RU" sz="2400" dirty="0" smtClean="0"/>
              <a:t> ( </a:t>
            </a:r>
            <a:r>
              <a:rPr lang="ru-RU" sz="2400" dirty="0" err="1" smtClean="0"/>
              <a:t>ст</a:t>
            </a:r>
            <a:r>
              <a:rPr lang="ru-RU" sz="2400" dirty="0" smtClean="0"/>
              <a:t> </a:t>
            </a:r>
            <a:r>
              <a:rPr lang="ru-RU" sz="2400" smtClean="0"/>
              <a:t>109 Конституции РФ)  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Параграф №13 учебника – прочитать!  </a:t>
            </a:r>
          </a:p>
          <a:p>
            <a:pPr marL="514350" indent="-514350">
              <a:buAutoNum type="arabicPeriod"/>
            </a:pPr>
            <a:r>
              <a:rPr lang="ru-RU" dirty="0" smtClean="0"/>
              <a:t>Главы  1 и 5 Конституции РФ – учить! </a:t>
            </a:r>
          </a:p>
          <a:p>
            <a:pPr marL="514350" indent="-514350">
              <a:buAutoNum type="arabicPeriod"/>
            </a:pPr>
            <a:r>
              <a:rPr lang="ru-RU" dirty="0" smtClean="0"/>
              <a:t>Быть готовыми к тесту по </a:t>
            </a:r>
            <a:r>
              <a:rPr lang="ru-RU" smtClean="0"/>
              <a:t>Конституции РФ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Стадии законодательного процесса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Законодательным органом РФ является </a:t>
            </a:r>
            <a:r>
              <a:rPr lang="ru-RU" sz="2400" b="1" dirty="0" smtClean="0"/>
              <a:t>Федеральное собрание. </a:t>
            </a:r>
            <a:r>
              <a:rPr lang="ru-RU" sz="2400" dirty="0" smtClean="0"/>
              <a:t>Оно состоит из двух палат: Государственной Думы ( 450 депутатов ) и Совета Федерации ( 170 депутатов)  Этот орган ещё называют представительным. </a:t>
            </a:r>
          </a:p>
          <a:p>
            <a:pPr>
              <a:buNone/>
            </a:pPr>
            <a:r>
              <a:rPr lang="ru-RU" sz="2400" dirty="0" smtClean="0"/>
              <a:t>   закон проходит следующие стадии:   </a:t>
            </a:r>
          </a:p>
          <a:p>
            <a:pPr>
              <a:buNone/>
            </a:pPr>
            <a:r>
              <a:rPr lang="ru-RU" sz="2400" dirty="0" smtClean="0"/>
              <a:t>  1. Законодательная инициатива   </a:t>
            </a:r>
          </a:p>
          <a:p>
            <a:pPr>
              <a:buNone/>
            </a:pPr>
            <a:r>
              <a:rPr lang="ru-RU" sz="2400" dirty="0" smtClean="0"/>
              <a:t>   2. Принятие законопроекта в Государственной думе    </a:t>
            </a:r>
          </a:p>
          <a:p>
            <a:pPr>
              <a:buNone/>
            </a:pPr>
            <a:r>
              <a:rPr lang="ru-RU" sz="2400" dirty="0" smtClean="0"/>
              <a:t>   3.Одобрение законопроекта Советом Федерации    </a:t>
            </a:r>
          </a:p>
          <a:p>
            <a:pPr>
              <a:buNone/>
            </a:pPr>
            <a:r>
              <a:rPr lang="ru-RU" sz="2400" dirty="0" smtClean="0"/>
              <a:t>   4 .Подписание законопроекта Президентом   </a:t>
            </a:r>
          </a:p>
          <a:p>
            <a:pPr>
              <a:buNone/>
            </a:pPr>
            <a:r>
              <a:rPr lang="ru-RU" sz="2400" dirty="0" smtClean="0"/>
              <a:t>   5. Опубликование Закона и вступление его в силу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Законодательная инициатива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dirty="0" smtClean="0"/>
              <a:t>Законодательная инициатива – это внесение проекта закона в ГД на обсуждение. Кто может это делать? В </a:t>
            </a:r>
            <a:r>
              <a:rPr lang="ru-RU" sz="2400" dirty="0" err="1" smtClean="0"/>
              <a:t>ст</a:t>
            </a:r>
            <a:r>
              <a:rPr lang="ru-RU" sz="2400" dirty="0" smtClean="0"/>
              <a:t> 104 Конституции РФ это право даётся:  </a:t>
            </a:r>
          </a:p>
          <a:p>
            <a:pPr>
              <a:buNone/>
            </a:pPr>
            <a:r>
              <a:rPr lang="ru-RU" sz="2400" dirty="0" smtClean="0"/>
              <a:t>   Президенту РФ   </a:t>
            </a:r>
          </a:p>
          <a:p>
            <a:pPr>
              <a:buNone/>
            </a:pPr>
            <a:r>
              <a:rPr lang="ru-RU" sz="2400" dirty="0" smtClean="0"/>
              <a:t>  Совету Федерации и членам </a:t>
            </a:r>
            <a:r>
              <a:rPr lang="ru-RU" sz="2400" dirty="0" err="1" smtClean="0"/>
              <a:t>Совфеда</a:t>
            </a:r>
            <a:r>
              <a:rPr lang="ru-RU" sz="2400" dirty="0" smtClean="0"/>
              <a:t>  </a:t>
            </a:r>
          </a:p>
          <a:p>
            <a:pPr>
              <a:buNone/>
            </a:pPr>
            <a:r>
              <a:rPr lang="ru-RU" sz="2400" dirty="0" smtClean="0"/>
              <a:t>  Депутатам ГД  </a:t>
            </a:r>
          </a:p>
          <a:p>
            <a:pPr>
              <a:buNone/>
            </a:pPr>
            <a:r>
              <a:rPr lang="ru-RU" sz="2400" dirty="0" smtClean="0"/>
              <a:t>  Правительству РФ  </a:t>
            </a:r>
          </a:p>
          <a:p>
            <a:pPr>
              <a:buNone/>
            </a:pPr>
            <a:r>
              <a:rPr lang="ru-RU" sz="2400" dirty="0" smtClean="0"/>
              <a:t>   Законодательным органам субъектов РФ  </a:t>
            </a:r>
          </a:p>
          <a:p>
            <a:pPr>
              <a:buNone/>
            </a:pPr>
            <a:r>
              <a:rPr lang="ru-RU" sz="2400" dirty="0" smtClean="0"/>
              <a:t>  Конституционному Суду РФ и Верховному суду РФ   </a:t>
            </a:r>
          </a:p>
          <a:p>
            <a:pPr>
              <a:buNone/>
            </a:pPr>
            <a:r>
              <a:rPr lang="ru-RU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Принятие законопроекта в Государственной думе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b="1" dirty="0" smtClean="0"/>
              <a:t>Не любой </a:t>
            </a:r>
            <a:r>
              <a:rPr lang="ru-RU" sz="2400" dirty="0" smtClean="0"/>
              <a:t>законопроект ставиться на голосование!  Если этот проект закона связан с расходованием денег, он обязательно должен получить заключение Правительства о возможности его реализации. Далее, законопроект обсуждается в </a:t>
            </a:r>
            <a:r>
              <a:rPr lang="ru-RU" sz="2400" dirty="0" err="1" smtClean="0"/>
              <a:t>в</a:t>
            </a:r>
            <a:r>
              <a:rPr lang="ru-RU" sz="2400" dirty="0" smtClean="0"/>
              <a:t> соответствующем  комитете ГД и получает заключение о возможности принятия.    </a:t>
            </a:r>
          </a:p>
          <a:p>
            <a:pPr>
              <a:buNone/>
            </a:pPr>
            <a:r>
              <a:rPr lang="ru-RU" sz="2400" dirty="0" smtClean="0"/>
              <a:t>  Законопроект проходит в ГД </a:t>
            </a:r>
            <a:r>
              <a:rPr lang="ru-RU" sz="2400" b="1" dirty="0" smtClean="0"/>
              <a:t>три чтения. </a:t>
            </a:r>
            <a:r>
              <a:rPr lang="ru-RU" sz="2400" dirty="0" smtClean="0"/>
              <a:t>После каждого чтения вносятся поправки. В третьем чтении Госдума принимает его </a:t>
            </a:r>
            <a:r>
              <a:rPr lang="ru-RU" sz="2400" b="1" dirty="0" smtClean="0"/>
              <a:t>простым большинством голосов ( 50% + 1 голос). Конституционные законы принимаются квалифицированным большинством ( две трети голосов).</a:t>
            </a:r>
            <a:endParaRPr lang="ru-RU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Одобрение законопроекта в Совете Федерации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 В течение 5 дней законопроект должен быть передан в </a:t>
            </a:r>
            <a:r>
              <a:rPr lang="ru-RU" sz="2400" b="1" dirty="0" err="1" smtClean="0"/>
              <a:t>Совфед</a:t>
            </a:r>
            <a:r>
              <a:rPr lang="ru-RU" sz="2400" b="1" dirty="0" smtClean="0"/>
              <a:t> для одобрения.  Далее:    </a:t>
            </a:r>
          </a:p>
          <a:p>
            <a:pPr>
              <a:buNone/>
            </a:pPr>
            <a:r>
              <a:rPr lang="ru-RU" sz="2400" b="1" dirty="0" smtClean="0"/>
              <a:t>  1</a:t>
            </a:r>
            <a:r>
              <a:rPr lang="ru-RU" sz="2400" dirty="0" smtClean="0"/>
              <a:t>. Если </a:t>
            </a:r>
            <a:r>
              <a:rPr lang="ru-RU" sz="2400" dirty="0" err="1" smtClean="0"/>
              <a:t>Совфед</a:t>
            </a:r>
            <a:r>
              <a:rPr lang="ru-RU" sz="2400" dirty="0" smtClean="0"/>
              <a:t> не рассмотрел законопроект в 14 дней – он считается одобренным;   </a:t>
            </a:r>
          </a:p>
          <a:p>
            <a:pPr>
              <a:buNone/>
            </a:pPr>
            <a:r>
              <a:rPr lang="ru-RU" sz="2400" dirty="0" smtClean="0"/>
              <a:t>  2. Если в </a:t>
            </a:r>
            <a:r>
              <a:rPr lang="ru-RU" sz="2400" dirty="0" err="1" smtClean="0"/>
              <a:t>СовететФедерации</a:t>
            </a:r>
            <a:r>
              <a:rPr lang="ru-RU" sz="2400" dirty="0" smtClean="0"/>
              <a:t> за него проголосовало простое большинство( 50%+ 1 голос) проект считается одобренным.    </a:t>
            </a:r>
          </a:p>
          <a:p>
            <a:pPr>
              <a:buNone/>
            </a:pPr>
            <a:r>
              <a:rPr lang="ru-RU" sz="2400" dirty="0" smtClean="0"/>
              <a:t> 3. Если </a:t>
            </a:r>
            <a:r>
              <a:rPr lang="ru-RU" sz="2400" dirty="0" err="1" smtClean="0"/>
              <a:t>Совфед</a:t>
            </a:r>
            <a:r>
              <a:rPr lang="ru-RU" sz="2400" dirty="0" smtClean="0"/>
              <a:t> его отклонил, Госдума может его принять уже </a:t>
            </a:r>
          </a:p>
          <a:p>
            <a:pPr>
              <a:buNone/>
            </a:pPr>
            <a:r>
              <a:rPr lang="ru-RU" sz="2400" dirty="0" smtClean="0"/>
              <a:t>     двумя третями голосов. </a:t>
            </a:r>
            <a:r>
              <a:rPr lang="ru-RU" sz="2400" b="1" dirty="0" smtClean="0"/>
              <a:t>Этим преодолевается стадия одобрения </a:t>
            </a:r>
          </a:p>
          <a:p>
            <a:pPr>
              <a:buNone/>
            </a:pPr>
            <a:endParaRPr lang="ru-RU" sz="2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Подписание законопроекта Президентом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400" dirty="0" smtClean="0"/>
              <a:t>В соответствии со статьёй 107 Конституции РФ  </a:t>
            </a:r>
          </a:p>
          <a:p>
            <a:pPr>
              <a:buNone/>
            </a:pPr>
            <a:r>
              <a:rPr lang="ru-RU" sz="2400" dirty="0" smtClean="0"/>
              <a:t>Одобренный законопроект в </a:t>
            </a:r>
            <a:r>
              <a:rPr lang="ru-RU" sz="2400" b="1" dirty="0" smtClean="0"/>
              <a:t>течении 5 дней </a:t>
            </a:r>
            <a:r>
              <a:rPr lang="ru-RU" sz="2400" dirty="0" smtClean="0"/>
              <a:t>передаётся на подпись Президенту  РФ. В течение 14 дней Президент рассматривает и подписывает законопроект. Но у Президента есть </a:t>
            </a:r>
            <a:r>
              <a:rPr lang="ru-RU" sz="2400" b="1" dirty="0" smtClean="0"/>
              <a:t>право отлагательного вето. Это значит, что Президент может отклонить законопроект. </a:t>
            </a:r>
            <a:r>
              <a:rPr lang="ru-RU" sz="2400" dirty="0" smtClean="0"/>
              <a:t> </a:t>
            </a:r>
          </a:p>
          <a:p>
            <a:pPr>
              <a:buNone/>
            </a:pPr>
            <a:r>
              <a:rPr lang="ru-RU" b="1" dirty="0" smtClean="0"/>
              <a:t>  Но это право Президента преодолевается,  </a:t>
            </a:r>
          </a:p>
          <a:p>
            <a:pPr>
              <a:buNone/>
            </a:pPr>
            <a:r>
              <a:rPr lang="ru-RU" b="1" dirty="0" smtClean="0"/>
              <a:t> если за проект проголосуют не менее двух третей от общего числа депутатов Госдумы и </a:t>
            </a:r>
            <a:r>
              <a:rPr lang="ru-RU" b="1" dirty="0" err="1" smtClean="0"/>
              <a:t>Совфеда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Опубликование и вступление закона в силу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В последнем случае Президент обязан подписать закон и опубликовать его.  </a:t>
            </a:r>
          </a:p>
          <a:p>
            <a:pPr>
              <a:buNone/>
            </a:pPr>
            <a:r>
              <a:rPr lang="ru-RU" dirty="0" smtClean="0"/>
              <a:t>Вступление в силу наступает через 10 дней после опубликования или с даты, указанной в законе.  </a:t>
            </a:r>
          </a:p>
          <a:p>
            <a:pPr>
              <a:buNone/>
            </a:pPr>
            <a:r>
              <a:rPr lang="ru-RU" dirty="0" smtClean="0"/>
              <a:t>Какой последний закон приняла Госдума, который вступит в силу с 1 января 2021 года?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принятие конституционных федеральных законов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2400" b="1" dirty="0" smtClean="0"/>
              <a:t>Конституционные федеральные закон</a:t>
            </a:r>
            <a:r>
              <a:rPr lang="ru-RU" sz="2400" dirty="0" smtClean="0"/>
              <a:t>ы обладают большей юридической силой,      </a:t>
            </a:r>
          </a:p>
          <a:p>
            <a:pPr>
              <a:buNone/>
            </a:pPr>
            <a:r>
              <a:rPr lang="ru-RU" sz="2400" dirty="0" smtClean="0"/>
              <a:t> поэтому для них предусмотрен особый порядок принятия.   </a:t>
            </a:r>
          </a:p>
          <a:p>
            <a:pPr>
              <a:buNone/>
            </a:pPr>
            <a:r>
              <a:rPr lang="ru-RU" sz="2400" dirty="0" smtClean="0"/>
              <a:t>В Госдуме конституционный закон считается принятым, если за него проголосовало </a:t>
            </a:r>
            <a:r>
              <a:rPr lang="ru-RU" sz="2400" b="1" dirty="0" smtClean="0"/>
              <a:t>две трети депутатов. Это называется квалифицированное большинство.   </a:t>
            </a:r>
          </a:p>
          <a:p>
            <a:pPr>
              <a:buNone/>
            </a:pPr>
            <a:r>
              <a:rPr lang="ru-RU" sz="2400" dirty="0" smtClean="0"/>
              <a:t> В Совете Федерации конституционный закон должен быть одобрен тремя четвертями голосов.  </a:t>
            </a:r>
          </a:p>
          <a:p>
            <a:pPr>
              <a:buNone/>
            </a:pPr>
            <a:r>
              <a:rPr lang="ru-RU" sz="2400" dirty="0" smtClean="0"/>
              <a:t>Принятый и одобренный конституционный федеральный закон должен быть подписан Президентом в 14 дней.</a:t>
            </a:r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598</Words>
  <PresentationFormat>Экран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Office Theme</vt:lpstr>
      <vt:lpstr>Законодательный процесс в Российской Федерации</vt:lpstr>
      <vt:lpstr>Домашнее задание</vt:lpstr>
      <vt:lpstr>Стадии законодательного процесса</vt:lpstr>
      <vt:lpstr>Законодательная инициатива</vt:lpstr>
      <vt:lpstr> Принятие законопроекта в Государственной думе</vt:lpstr>
      <vt:lpstr>Одобрение законопроекта в Совете Федерации</vt:lpstr>
      <vt:lpstr>Подписание законопроекта Президентом</vt:lpstr>
      <vt:lpstr>Опубликование и вступление закона в силу</vt:lpstr>
      <vt:lpstr> принятие конституционных федеральных законов</vt:lpstr>
      <vt:lpstr> право роспуска Госдумы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Законодательный процесс в Российской Федерации</dc:title>
  <dc:creator>Семен</dc:creator>
  <cp:lastModifiedBy>Семен</cp:lastModifiedBy>
  <cp:revision>9</cp:revision>
  <dcterms:created xsi:type="dcterms:W3CDTF">2020-04-15T01:40:49Z</dcterms:created>
  <dcterms:modified xsi:type="dcterms:W3CDTF">2020-04-15T04:59:49Z</dcterms:modified>
</cp:coreProperties>
</file>