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1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Крестьянская война под   предводительством  Емельяна Ивановича Пугачёва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Военная коллегия Пугачёва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Несомненно, Пугачёв обладал военным талантом. Его армия быстро росла и для организации он создал </a:t>
            </a:r>
            <a:r>
              <a:rPr lang="ru-RU" sz="2400" b="1" dirty="0" smtClean="0"/>
              <a:t>Военную коллегию из 10 самых близких люде</a:t>
            </a:r>
            <a:r>
              <a:rPr lang="ru-RU" sz="2400" dirty="0" smtClean="0"/>
              <a:t>й. </a:t>
            </a:r>
          </a:p>
          <a:p>
            <a:pPr>
              <a:buNone/>
            </a:pPr>
            <a:r>
              <a:rPr lang="ru-RU" sz="2400" dirty="0" smtClean="0"/>
              <a:t>Коллегия боролась с мародёрством, судила и казнила провинившихся, распределяла имущество, добывала оружие и провиант, лошадей и пушки. Все люди делились на полки, назначались командиры.   </a:t>
            </a:r>
          </a:p>
          <a:p>
            <a:pPr>
              <a:buNone/>
            </a:pPr>
            <a:r>
              <a:rPr lang="ru-RU" sz="2400" dirty="0" smtClean="0"/>
              <a:t>Несмотря на хорошую организацию, осада </a:t>
            </a:r>
            <a:r>
              <a:rPr lang="ru-RU" sz="2400" dirty="0" err="1" smtClean="0"/>
              <a:t>оренбурга</a:t>
            </a:r>
            <a:r>
              <a:rPr lang="ru-RU" sz="2400" dirty="0" smtClean="0"/>
              <a:t> затягивалась. В марте 1774 года генерал </a:t>
            </a:r>
            <a:r>
              <a:rPr lang="ru-RU" sz="2400" dirty="0" err="1" smtClean="0"/>
              <a:t>Бибиков</a:t>
            </a:r>
            <a:r>
              <a:rPr lang="ru-RU" sz="2400" dirty="0" smtClean="0"/>
              <a:t> разбил повстанцев и Пугачёв снял осаду, потеряв более 2 000 человек.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Взятие Казани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После Оренбурга Пугачёв уходит на </a:t>
            </a:r>
            <a:r>
              <a:rPr lang="ru-RU" sz="2400" dirty="0" err="1" smtClean="0"/>
              <a:t>южноуральские</a:t>
            </a:r>
            <a:r>
              <a:rPr lang="ru-RU" sz="2400" dirty="0" smtClean="0"/>
              <a:t> заводы, где </a:t>
            </a:r>
            <a:r>
              <a:rPr lang="ru-RU" sz="2400" dirty="0" err="1" smtClean="0"/>
              <a:t>поплняет</a:t>
            </a:r>
            <a:r>
              <a:rPr lang="ru-RU" sz="2400" dirty="0" smtClean="0"/>
              <a:t> запас пушек. Теперь к нему присоединяются рабочие уральских металлургических заводов. К апрелю у него уже 20 тысяч человек. </a:t>
            </a:r>
            <a:r>
              <a:rPr lang="ru-RU" sz="2400" b="1" u="sng" dirty="0" smtClean="0"/>
              <a:t>Второй период продолжался с апреля  по июль 1774 года.   </a:t>
            </a:r>
          </a:p>
          <a:p>
            <a:pPr>
              <a:buNone/>
            </a:pPr>
            <a:r>
              <a:rPr lang="ru-RU" sz="2400" b="1" u="sng" dirty="0" smtClean="0"/>
              <a:t> В июле 1774 </a:t>
            </a:r>
            <a:r>
              <a:rPr lang="ru-RU" sz="2400" dirty="0" smtClean="0"/>
              <a:t>года Пугачёв  берёт штурмом Казань.  Весь город в руках восставших, но кремль с остатками царского гарнизона взять не удалось.  </a:t>
            </a:r>
          </a:p>
          <a:p>
            <a:pPr>
              <a:buNone/>
            </a:pPr>
            <a:r>
              <a:rPr lang="ru-RU" sz="2400" dirty="0" smtClean="0"/>
              <a:t> Пугачёв готов идти на Москву! </a:t>
            </a:r>
            <a:r>
              <a:rPr lang="ru-RU" sz="2400" b="1" dirty="0" smtClean="0"/>
              <a:t>Екатерина заявляет, что сама возглавит войско против самозванца!</a:t>
            </a:r>
            <a:r>
              <a:rPr lang="ru-RU" sz="2400" dirty="0" smtClean="0"/>
              <a:t> Её уговаривают не делать этого. Полковник </a:t>
            </a:r>
            <a:r>
              <a:rPr lang="ru-RU" sz="2400" dirty="0" err="1" smtClean="0"/>
              <a:t>Михельсон</a:t>
            </a:r>
            <a:r>
              <a:rPr lang="ru-RU" sz="2400" dirty="0" smtClean="0"/>
              <a:t> , направленный Екатериной под Казань разбивает остатки </a:t>
            </a:r>
            <a:r>
              <a:rPr lang="ru-RU" sz="2400" dirty="0" err="1" smtClean="0"/>
              <a:t>пугачёвцев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Поражение восстания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Наступил </a:t>
            </a:r>
            <a:r>
              <a:rPr lang="ru-RU" sz="2400" b="1" dirty="0" smtClean="0"/>
              <a:t>последний этап восстания</a:t>
            </a:r>
            <a:r>
              <a:rPr lang="ru-RU" sz="2400" dirty="0" smtClean="0"/>
              <a:t>.  С  500 человек Пугачёв переходит на правый берег Волги и обращается к крестьянам с новым Манифестом, в котором  он отменяет крепостное право. </a:t>
            </a:r>
            <a:r>
              <a:rPr lang="ru-RU" sz="2400" b="1" dirty="0" smtClean="0"/>
              <a:t>Это произошло 31 июля 1774 года</a:t>
            </a:r>
            <a:r>
              <a:rPr lang="ru-RU" sz="2400" dirty="0" smtClean="0"/>
              <a:t>. Двигаясь по Волге вниз, к Дону , Пугачёв захватывает  Саратов, Саранск, Пензу  другие города на Волге. Крестьяне массово бегут в его войско, попутно поджигая помещичьи усадьбы и расправляясь с дворянами.  У Пугачёва в конце лета опять 20 тысяч человек. Но теперь это не казаки, а плохо вооружённые и неорганизованные крестьяне.  Пугачёв предполагает двинуться на Дон, где много казацкой « голытьбы».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Гибель Емельяна Пугачёва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Пугачёв подошёл к Царицыну, стремясь перейти на Дон, но здесь его встретила армия Панина. Для поимки Пугачёва привлекли А.В. Суворова</a:t>
            </a:r>
            <a:r>
              <a:rPr lang="ru-RU" sz="2400" b="1" dirty="0" smtClean="0"/>
              <a:t>.  В августе 1774 года </a:t>
            </a:r>
            <a:r>
              <a:rPr lang="ru-RU" sz="2400" dirty="0" smtClean="0"/>
              <a:t>Пугачёв потерпел </a:t>
            </a:r>
            <a:r>
              <a:rPr lang="ru-RU" sz="2400" b="1" dirty="0" smtClean="0"/>
              <a:t>поражение</a:t>
            </a:r>
            <a:r>
              <a:rPr lang="ru-RU" sz="2400" dirty="0" smtClean="0"/>
              <a:t> в последнем крупном сражении </a:t>
            </a:r>
            <a:r>
              <a:rPr lang="ru-RU" sz="2400" b="1" dirty="0" smtClean="0"/>
              <a:t>под</a:t>
            </a:r>
            <a:r>
              <a:rPr lang="ru-RU" sz="2400" dirty="0" smtClean="0"/>
              <a:t> </a:t>
            </a:r>
            <a:r>
              <a:rPr lang="ru-RU" sz="2400" b="1" dirty="0" smtClean="0"/>
              <a:t>Царицыном</a:t>
            </a:r>
            <a:r>
              <a:rPr lang="ru-RU" sz="2400" dirty="0" smtClean="0"/>
              <a:t>. Он пытается убежать в степь с отрядом в 160 человек,   но его выдают богатые казаки.  </a:t>
            </a:r>
          </a:p>
          <a:p>
            <a:pPr>
              <a:buNone/>
            </a:pPr>
            <a:r>
              <a:rPr lang="ru-RU" sz="2400" dirty="0" smtClean="0"/>
              <a:t>  В железной клетке Пугачёва везут в Москву и 10 января 1775 года четвертовали на Болотной площади Москвы.  </a:t>
            </a:r>
          </a:p>
          <a:p>
            <a:pPr>
              <a:buNone/>
            </a:pPr>
            <a:r>
              <a:rPr lang="ru-RU" sz="2400" dirty="0" smtClean="0"/>
              <a:t>Ещё несколько недель по Волге плыли плоты с повешенными сподвижниками  Пугачёва.    </a:t>
            </a:r>
          </a:p>
          <a:p>
            <a:pPr>
              <a:buNone/>
            </a:pPr>
            <a:r>
              <a:rPr lang="ru-RU" sz="2400" dirty="0" smtClean="0"/>
              <a:t>Екатерина </a:t>
            </a:r>
            <a:r>
              <a:rPr lang="en-US" sz="2400" dirty="0" smtClean="0"/>
              <a:t>II</a:t>
            </a:r>
            <a:r>
              <a:rPr lang="ru-RU" sz="2400" dirty="0" smtClean="0"/>
              <a:t>  велела переименовать </a:t>
            </a:r>
            <a:r>
              <a:rPr lang="ru-RU" sz="2400" dirty="0" err="1" smtClean="0"/>
              <a:t>Зимовейскую</a:t>
            </a:r>
            <a:r>
              <a:rPr lang="ru-RU" sz="2400" dirty="0" smtClean="0"/>
              <a:t> станицу в Потёмкинскую, а реку Яик -  в Урал.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  восстания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Крестьянская война под предводительством Емельяна Пугачёва – самое крупное народное выступление в истории России.  </a:t>
            </a:r>
          </a:p>
          <a:p>
            <a:pPr>
              <a:buNone/>
            </a:pPr>
            <a:r>
              <a:rPr lang="ru-RU" dirty="0" smtClean="0"/>
              <a:t> Это выступление заставляло многих передовых людей того времени, да и самих дворян задумываться о сущности крепостного права и сдерживать себя в самых жестоких проявлениях.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Причины поражения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Самостоятельно сформулируйте основные причины, приведшие восставших к поражению.   </a:t>
            </a:r>
          </a:p>
          <a:p>
            <a:r>
              <a:rPr lang="ru-RU" dirty="0" smtClean="0"/>
              <a:t>Д.З  Параграф №15 выучить   </a:t>
            </a:r>
          </a:p>
          <a:p>
            <a:r>
              <a:rPr lang="ru-RU" dirty="0" smtClean="0"/>
              <a:t>Написать в тетради </a:t>
            </a:r>
            <a:r>
              <a:rPr lang="ru-RU" b="1" dirty="0" smtClean="0"/>
              <a:t>причины поражения  </a:t>
            </a:r>
          </a:p>
          <a:p>
            <a:r>
              <a:rPr lang="ru-RU" dirty="0" smtClean="0"/>
              <a:t> Быть готовыми к тесту по параграфам   №13 -15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ru-RU" dirty="0" smtClean="0"/>
              <a:t>Нарисовать в тетради цветными карандашами схему движения войск Пугачёва ( реки, города </a:t>
            </a:r>
            <a:r>
              <a:rPr lang="ru-RU" smtClean="0"/>
              <a:t>и крепости </a:t>
            </a:r>
            <a:r>
              <a:rPr lang="ru-RU" dirty="0" smtClean="0"/>
              <a:t>места сражений и плена)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Предпосылки  крестьянской войны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 Политику Екатерины Великой называют ещё и «Непросвещённым деспотизмом», так как  она не препятствовала произволу дворян в отношении крепостных. Самая известная история  « кровавой барыни» – история Дарьи Салтыковой, московской дворянки, имевшей 600 душ крепостных. Она замучила до смерти более 130 человек, главным образом, женщин и девушек. В  1762г. Трое крепостных смогли подать жалобу самой императрице и началось расследование. Оно длилось 6 лет. « Кровавая барыня» была лишена дворянства, сослана в монастырскую тюрьму, где и просидела до 1801 года, нисколько не раскаявшись.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dirty="0" smtClean="0"/>
              <a:t>Предпосылки восстания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Это был единственный случай наказания дворянки. После этой истории Екатерина издала указ, запрещавший крестьянам подавать жалобы на дворян под угрозой ссылки в Сибирь. Она раздала своим приближённым около  800 тысяч государственных крестьян в крепостные    </a:t>
            </a:r>
          </a:p>
          <a:p>
            <a:pPr>
              <a:buNone/>
            </a:pPr>
            <a:r>
              <a:rPr lang="ru-RU" sz="2400" dirty="0" smtClean="0"/>
              <a:t>                                          Дарья  </a:t>
            </a:r>
          </a:p>
          <a:p>
            <a:pPr>
              <a:buNone/>
            </a:pPr>
            <a:r>
              <a:rPr lang="ru-RU" sz="2400" dirty="0" smtClean="0"/>
              <a:t>                                          Салтыкова</a:t>
            </a:r>
            <a:endParaRPr lang="ru-RU" sz="2400" dirty="0"/>
          </a:p>
        </p:txBody>
      </p:sp>
      <p:pic>
        <p:nvPicPr>
          <p:cNvPr id="6" name="Picture 2" descr="C:\Users\Семен\Desktop\11_thсалтыковаumb[3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676400"/>
            <a:ext cx="386486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Предпосылки восстания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Недовольство  Екатерина </a:t>
            </a:r>
            <a:r>
              <a:rPr lang="en-US" sz="2400" dirty="0" smtClean="0"/>
              <a:t>II </a:t>
            </a:r>
            <a:r>
              <a:rPr lang="ru-RU" sz="2400" dirty="0" smtClean="0"/>
              <a:t> вызывала и у </a:t>
            </a:r>
            <a:r>
              <a:rPr lang="ru-RU" sz="2400" b="1" dirty="0" smtClean="0"/>
              <a:t>казаков</a:t>
            </a:r>
            <a:r>
              <a:rPr lang="ru-RU" sz="2400" dirty="0" smtClean="0"/>
              <a:t>.  Она лишила их монопольного права добычи соли, без чего они теряли выгодную торговлю икрой и рыбой. Кроме того, она велела формировать из казаков полки на войну с Турцией, от чего казаки бежали. Уже в 1772 – 1773г.г. Было несколько казачьих выступлений на Южном Урале.   </a:t>
            </a:r>
          </a:p>
          <a:p>
            <a:pPr>
              <a:buNone/>
            </a:pPr>
            <a:r>
              <a:rPr lang="ru-RU" sz="2400" dirty="0" smtClean="0"/>
              <a:t>Ещё больше страдали </a:t>
            </a:r>
            <a:r>
              <a:rPr lang="ru-RU" sz="2400" b="1" dirty="0" smtClean="0"/>
              <a:t>« работные люди</a:t>
            </a:r>
            <a:r>
              <a:rPr lang="ru-RU" sz="2400" dirty="0" smtClean="0"/>
              <a:t>» – рабочие уральских заводов. Рабочий день был 12 -14 часов, мизерная оплата и жестокие наказания.    </a:t>
            </a:r>
          </a:p>
          <a:p>
            <a:pPr>
              <a:buNone/>
            </a:pPr>
            <a:r>
              <a:rPr lang="ru-RU" sz="2400" dirty="0" smtClean="0"/>
              <a:t> Недовольны были и </a:t>
            </a:r>
            <a:r>
              <a:rPr lang="ru-RU" sz="2400" b="1" dirty="0" smtClean="0"/>
              <a:t>народы Поволжья</a:t>
            </a:r>
            <a:r>
              <a:rPr lang="ru-RU" sz="2400" dirty="0" smtClean="0"/>
              <a:t>: </a:t>
            </a:r>
            <a:r>
              <a:rPr lang="ru-RU" sz="2400" b="1" dirty="0" smtClean="0"/>
              <a:t>башкиры,</a:t>
            </a:r>
            <a:r>
              <a:rPr lang="ru-RU" sz="2400" dirty="0" smtClean="0"/>
              <a:t> удмурты, марийцы – они теряли свои традиционные земли и угодья,. Которые Екатерина жаловала дворянам.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Самозванчество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 Почему Пугачёв называл себя Государем Петром </a:t>
            </a:r>
            <a:r>
              <a:rPr lang="en-US" sz="2400" dirty="0" smtClean="0"/>
              <a:t>III </a:t>
            </a:r>
            <a:r>
              <a:rPr lang="ru-RU" sz="2400" dirty="0" smtClean="0"/>
              <a:t>Фёдоровичем? Петр </a:t>
            </a:r>
            <a:r>
              <a:rPr lang="en-US" sz="2400" dirty="0" smtClean="0"/>
              <a:t>III </a:t>
            </a:r>
            <a:r>
              <a:rPr lang="ru-RU" sz="2400" dirty="0" smtClean="0"/>
              <a:t>в сознании народа был « добрым», т.к. по легенде он собирался дать « Жалованную грамоту крестьянам», да не успел. Пушкин писал: « Пугачёв был уже </a:t>
            </a:r>
            <a:r>
              <a:rPr lang="ru-RU" sz="2400" b="1" dirty="0" smtClean="0"/>
              <a:t>пятый самозванец</a:t>
            </a:r>
            <a:r>
              <a:rPr lang="ru-RU" sz="2400" dirty="0" smtClean="0"/>
              <a:t>, принявший имя Петра </a:t>
            </a:r>
            <a:r>
              <a:rPr lang="en-US" sz="2400" dirty="0" smtClean="0"/>
              <a:t>III</a:t>
            </a:r>
            <a:r>
              <a:rPr lang="ru-RU" sz="2400" dirty="0" smtClean="0"/>
              <a:t>».   Есть сведения, что Павел, взойдя на престол, спрашивал у приближённых Екатерины, не жив ли его отец?   </a:t>
            </a:r>
          </a:p>
          <a:p>
            <a:pPr>
              <a:buNone/>
            </a:pPr>
            <a:r>
              <a:rPr lang="ru-RU" sz="2400" dirty="0" smtClean="0"/>
              <a:t>Пугачёв оказался талантливее других самозванцев, привлёк очень большое количество людей, хотя его ближайшие сподвижники хорошо знали, кто он такой на самом деле.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Личность Емельяна Пугачёва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Пугачёв родился в той же донской станице, что и Степан Разин -  </a:t>
            </a:r>
            <a:r>
              <a:rPr lang="ru-RU" sz="2400" dirty="0" err="1" smtClean="0"/>
              <a:t>Зимовейской</a:t>
            </a:r>
            <a:r>
              <a:rPr lang="ru-RU" sz="2400" dirty="0" smtClean="0"/>
              <a:t>.  Был из бедной семьи.  Участвовал в Семилетней , а затем и в  первой </a:t>
            </a:r>
            <a:r>
              <a:rPr lang="ru-RU" sz="2400" dirty="0" err="1" smtClean="0"/>
              <a:t>русско</a:t>
            </a:r>
            <a:r>
              <a:rPr lang="ru-RU" sz="2400" dirty="0" smtClean="0"/>
              <a:t> – турецкой войне. Получил чин хорунжего. Отличался храбростью,  но и своеволием. Бежал, как и многие казаки на Яик – восточные границы империи. </a:t>
            </a:r>
            <a:endParaRPr lang="ru-RU" sz="2400" dirty="0"/>
          </a:p>
        </p:txBody>
      </p:sp>
      <p:pic>
        <p:nvPicPr>
          <p:cNvPr id="2050" name="Picture 2" descr="C:\Users\Семен\Desktop\300px-Подлинное_изображение_бунтовщика_и_обманщика_Емельки_Пугачё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676400"/>
            <a:ext cx="2933700" cy="4086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Прелестные письма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 smtClean="0"/>
              <a:t> Пугачёв рассылал грамоты, где обещал « жаловать  реками с вершин до устья, и землями и травами, и денежным жалованьем и свинцом и порохом и хлебным провиантом…». Подписывался всегда </a:t>
            </a:r>
            <a:r>
              <a:rPr lang="en-US" sz="2400" dirty="0" smtClean="0"/>
              <a:t> </a:t>
            </a:r>
            <a:r>
              <a:rPr lang="ru-RU" sz="2400" dirty="0" smtClean="0"/>
              <a:t>государем  Петром   Фёдоровичем. Причём некоторые письма были на  татарском, немецком, турецком и даже иранском языках.</a:t>
            </a:r>
            <a:endParaRPr lang="ru-RU" sz="2400" b="1" dirty="0"/>
          </a:p>
        </p:txBody>
      </p:sp>
      <p:pic>
        <p:nvPicPr>
          <p:cNvPr id="3074" name="Picture 2" descr="C:\Users\Семен\Desktop\b3a02-balandin0rudolf0taynyi0smutnyih0epoh0any2fbimgloader47прел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600200"/>
            <a:ext cx="32766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Осада Оренбурга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Не прошло и месяца с начала восстания, как  поднялась вся Оренбургская и Казанская губернии. Крестьяне и бедные казаки толпами бежали к Пугачёву. </a:t>
            </a:r>
            <a:r>
              <a:rPr lang="ru-RU" sz="2400" b="1" dirty="0" smtClean="0"/>
              <a:t> Первый период восстания с 17 сентября 1773 года ( когда он объявляет себя государем) – до апреля 1774 года.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</a:t>
            </a:r>
            <a:r>
              <a:rPr lang="ru-RU" sz="2400" b="1" dirty="0" smtClean="0"/>
              <a:t>5 октября  1773 г. </a:t>
            </a:r>
            <a:r>
              <a:rPr lang="ru-RU" sz="2400" dirty="0" err="1" smtClean="0"/>
              <a:t>пугачёвцы</a:t>
            </a:r>
            <a:r>
              <a:rPr lang="ru-RU" sz="2400" dirty="0" smtClean="0"/>
              <a:t> подошли к крепости </a:t>
            </a:r>
            <a:r>
              <a:rPr lang="ru-RU" sz="2400" b="1" dirty="0" smtClean="0"/>
              <a:t>Оренбург,</a:t>
            </a:r>
            <a:r>
              <a:rPr lang="ru-RU" sz="2400" dirty="0" smtClean="0"/>
              <a:t> имея уже 70 пушек и 3 тысячи человек, главным образом казаков. Но </a:t>
            </a:r>
            <a:r>
              <a:rPr lang="ru-RU" sz="2400" b="1" dirty="0" smtClean="0"/>
              <a:t>крепость взять им не удалось, началась долгая осада. </a:t>
            </a:r>
            <a:r>
              <a:rPr lang="ru-RU" sz="2400" dirty="0" smtClean="0"/>
              <a:t>Пугачёв разгромил посланный на помощь Оренбургу 1,5 – тысячный отряд генерала Кара. 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19200">
                <a:tc>
                  <a:txBody>
                    <a:bodyPr/>
                    <a:lstStyle/>
                    <a:p>
                      <a:r>
                        <a:rPr lang="ru-RU" dirty="0" smtClean="0"/>
                        <a:t>Даты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 восставших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Результат</a:t>
                      </a:r>
                      <a:endParaRPr lang="ru-RU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20189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1096</Words>
  <PresentationFormat>Экран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Крестьянская война под   предводительством  Емельяна Ивановича Пугачёва</vt:lpstr>
      <vt:lpstr>Предпосылки  крестьянской войны</vt:lpstr>
      <vt:lpstr>Предпосылки восстания</vt:lpstr>
      <vt:lpstr>Предпосылки восстания</vt:lpstr>
      <vt:lpstr>Самозванчество</vt:lpstr>
      <vt:lpstr>Личность Емельяна Пугачёва</vt:lpstr>
      <vt:lpstr>Прелестные письма</vt:lpstr>
      <vt:lpstr>Осада Оренбурга</vt:lpstr>
      <vt:lpstr>Слайд 9</vt:lpstr>
      <vt:lpstr>Военная коллегия Пугачёва</vt:lpstr>
      <vt:lpstr>Взятие Казани</vt:lpstr>
      <vt:lpstr>Поражение восстания</vt:lpstr>
      <vt:lpstr> Гибель Емельяна Пугачёва</vt:lpstr>
      <vt:lpstr>Значение  восстания</vt:lpstr>
      <vt:lpstr> Причины поражения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Крестьянская война под руководством Емельяна Пугачёва</dc:title>
  <dc:creator>Семен</dc:creator>
  <cp:lastModifiedBy>Семен</cp:lastModifiedBy>
  <cp:revision>31</cp:revision>
  <dcterms:created xsi:type="dcterms:W3CDTF">2020-04-17T02:04:44Z</dcterms:created>
  <dcterms:modified xsi:type="dcterms:W3CDTF">2020-04-17T06:59:57Z</dcterms:modified>
</cp:coreProperties>
</file>