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6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B9019-A0CA-437A-AB2C-DF9EB055009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29FD-64EC-4FDC-9804-292120682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7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6ABD49-F3CA-4185-B77B-DED67C9272A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0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0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6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34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4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2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0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6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1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1D2111-D6B8-4483-AE19-ADC9483A428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6E78-6475-46D3-8DA2-14D622731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77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09" y="465597"/>
            <a:ext cx="7055380" cy="2341997"/>
          </a:xfrm>
        </p:spPr>
        <p:txBody>
          <a:bodyPr>
            <a:normAutofit/>
          </a:bodyPr>
          <a:lstStyle/>
          <a:p>
            <a:r>
              <a:rPr lang="ru-RU" dirty="0" smtClean="0"/>
              <a:t>Урок музыки 5 класс</a:t>
            </a:r>
            <a:br>
              <a:rPr lang="ru-RU" dirty="0" smtClean="0"/>
            </a:br>
            <a:r>
              <a:rPr lang="ru-RU" dirty="0" smtClean="0"/>
              <a:t>«Импрессионизм в музыке и живописи»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05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«Диалог ветра с морем»</a:t>
            </a:r>
            <a:br>
              <a:rPr lang="ru-RU" dirty="0" smtClean="0"/>
            </a:br>
            <a:r>
              <a:rPr lang="ru-RU" dirty="0" smtClean="0"/>
              <a:t>из симфонического триптиха «Море»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2949262"/>
            <a:ext cx="6711654" cy="150898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Какое море себе представляем? Записать в тетрадь</a:t>
            </a:r>
          </a:p>
          <a:p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Задание можно отправлять в диалогах в программе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Pruffmi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3220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66738"/>
            <a:ext cx="8308975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2428875"/>
            <a:ext cx="7425744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1836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6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Это новое направление в искусстве конца 19-начала 20 века. От французского слова </a:t>
            </a:r>
            <a:r>
              <a:rPr lang="en-US" altLang="ru-RU" sz="26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ru-RU" sz="2600" b="1" u="sng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impression</a:t>
            </a:r>
            <a:r>
              <a:rPr lang="ru-RU" altLang="ru-RU" sz="26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– впечатление</a:t>
            </a:r>
            <a:r>
              <a:rPr lang="ru-RU" altLang="ru-RU" sz="26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6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Сначала оно возникло в живописи. </a:t>
            </a:r>
            <a:r>
              <a:rPr lang="ru-RU" altLang="ru-RU" sz="26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Первая выставка  - Париж. 1874 год </a:t>
            </a:r>
          </a:p>
        </p:txBody>
      </p:sp>
    </p:spTree>
    <p:extLst>
      <p:ext uri="{BB962C8B-B14F-4D97-AF65-F5344CB8AC3E}">
        <p14:creationId xmlns:p14="http://schemas.microsoft.com/office/powerpoint/2010/main" val="1650562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573" y="1152983"/>
            <a:ext cx="6711654" cy="4195481"/>
          </a:xfrm>
        </p:spPr>
        <p:txBody>
          <a:bodyPr/>
          <a:lstStyle/>
          <a:p>
            <a:r>
              <a:rPr lang="ru-RU" b="1" dirty="0" smtClean="0"/>
              <a:t>Художник Клод Моне.   Картина «Восход солнца. Впечатление»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52" y="1853248"/>
            <a:ext cx="6231496" cy="46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624" y="945146"/>
            <a:ext cx="808149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Художники работали на открытом воздухе, </a:t>
            </a: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старались отразить в своих картинах мимолетные впечатления от реально существующего мира, </a:t>
            </a: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добивались ощущения растворенности предметов в сверкающем солнечном свете, вибрации воздуха. </a:t>
            </a: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endParaRPr lang="ru-RU" altLang="ru-RU" sz="2400" dirty="0" smtClean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just"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Все это порождало светлую, трепетную живопись. Работали мазками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0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8866" y="549495"/>
            <a:ext cx="703830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Одну и ту же картину писали много раз.</a:t>
            </a:r>
          </a:p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Изображали предмет в разном состоянии (утром, днем, вечером, в туман, дождь, в солнечном свете).</a:t>
            </a:r>
            <a:endParaRPr lang="ru-RU" altLang="ru-RU" sz="2400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578" y="1833732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Клод Моне.</a:t>
            </a:r>
          </a:p>
          <a:p>
            <a:r>
              <a:rPr lang="ru-RU" b="1" dirty="0" smtClean="0"/>
              <a:t>Собор в Руане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03" y="2634610"/>
            <a:ext cx="8538080" cy="3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847921" cy="1400530"/>
          </a:xfrm>
        </p:spPr>
        <p:txBody>
          <a:bodyPr/>
          <a:lstStyle/>
          <a:p>
            <a:r>
              <a:rPr lang="ru-RU" dirty="0" smtClean="0"/>
              <a:t>Импрессионизм в музыке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4929" y="1544555"/>
            <a:ext cx="7025425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r>
              <a:rPr lang="ru-RU" altLang="ru-RU" sz="2400" b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Название музыкальных произведений было очень живописно.</a:t>
            </a:r>
          </a:p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endParaRPr lang="ru-RU" altLang="ru-RU" sz="2400" b="1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r>
              <a:rPr lang="ru-RU" altLang="ru-RU" sz="2400" b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Изменились гармонии, ритмы, тембры.</a:t>
            </a:r>
          </a:p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endParaRPr lang="ru-RU" altLang="ru-RU" sz="2400" b="1" dirty="0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algn="just">
              <a:spcBef>
                <a:spcPts val="800"/>
              </a:spcBef>
              <a:buClr>
                <a:srgbClr val="59A9F2"/>
              </a:buClr>
              <a:buSzPct val="95000"/>
              <a:buFont typeface="Times New Roman" panose="02020603050405020304" pitchFamily="18" charset="0"/>
              <a:buAutoNum type="arabicPeriod"/>
            </a:pPr>
            <a:r>
              <a:rPr lang="ru-RU" altLang="ru-RU" sz="2400" b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Их музыка звучала на выставках художников-импрессионистов.</a:t>
            </a:r>
            <a:endParaRPr lang="ru-RU" altLang="ru-RU" sz="24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15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146" y="323929"/>
            <a:ext cx="7055380" cy="1400530"/>
          </a:xfrm>
        </p:spPr>
        <p:txBody>
          <a:bodyPr/>
          <a:lstStyle/>
          <a:p>
            <a:r>
              <a:rPr lang="ru-RU" dirty="0" smtClean="0"/>
              <a:t>Клод Дебюсси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6050"/>
            <a:ext cx="1925638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0944" y="1866127"/>
            <a:ext cx="7740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Выдающийся французский композитор, основоположник импрессионизма в музыке. </a:t>
            </a:r>
          </a:p>
          <a:p>
            <a:endParaRPr lang="ru-RU" dirty="0"/>
          </a:p>
          <a:p>
            <a:r>
              <a:rPr lang="ru-RU" dirty="0" smtClean="0"/>
              <a:t>Его музыка основана на зрительных образах, наполнена игрой светотени, прозрачными, как бы невесомыми красками, которые создают ощущение звуковых пятен. </a:t>
            </a:r>
          </a:p>
          <a:p>
            <a:endParaRPr lang="ru-RU" dirty="0"/>
          </a:p>
          <a:p>
            <a:r>
              <a:rPr lang="ru-RU" dirty="0" smtClean="0"/>
              <a:t>Влияние живописи на композитора было столь велико, что многим своим сочинениям он дал названия, связанные с изобразительным искусством: «Эстампы», «Эскизы». Понимание того, как оркестр может нарисовать живописные картины, пришло к Дебюсси от русского композитора от Римского-Корсакова. </a:t>
            </a:r>
          </a:p>
          <a:p>
            <a:endParaRPr lang="ru-RU" dirty="0"/>
          </a:p>
          <a:p>
            <a:r>
              <a:rPr lang="ru-RU" dirty="0" smtClean="0"/>
              <a:t>Его звукопись была близка манере письма Моне, </a:t>
            </a:r>
            <a:r>
              <a:rPr lang="ru-RU" dirty="0" err="1" smtClean="0"/>
              <a:t>Писсарро</a:t>
            </a:r>
            <a:r>
              <a:rPr lang="ru-RU" dirty="0" smtClean="0"/>
              <a:t>, Дега и других художников-импрессионистов.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32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Музыкальная живопись Дебюсси</a:t>
            </a:r>
            <a:r>
              <a:rPr lang="ru-RU" altLang="ru-RU" sz="4400" dirty="0">
                <a:solidFill>
                  <a:srgbClr val="04617B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/>
            </a:r>
            <a:br>
              <a:rPr lang="ru-RU" altLang="ru-RU" sz="4400" dirty="0">
                <a:solidFill>
                  <a:srgbClr val="04617B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</a:br>
            <a:r>
              <a:rPr lang="ru-RU" altLang="ru-RU" sz="4400" dirty="0">
                <a:solidFill>
                  <a:srgbClr val="04617B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/>
            </a:r>
            <a:br>
              <a:rPr lang="ru-RU" altLang="ru-RU" sz="4400" dirty="0">
                <a:solidFill>
                  <a:srgbClr val="04617B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608" y="2086378"/>
            <a:ext cx="6516710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b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«Звуки и ароматы реют в вечернем воздухе» - фортепианная пьеса. \можно послушать </a:t>
            </a:r>
          </a:p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b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«Что видел западный ветер», «Феи прелестные танцовщицы», «Затонувший собор», «Шаги на снегу», «Снег танцует», «Девушка с волосами цвета льна» - все это фортепианные прелюдии.</a:t>
            </a:r>
            <a:endParaRPr lang="ru-RU" altLang="ru-RU" sz="24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189" y="5756856"/>
            <a:ext cx="30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Слушаем «Лунный свет»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86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проявляется импрессионизм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414" y="2107619"/>
            <a:ext cx="6626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buClrTx/>
              <a:buSzPct val="95000"/>
              <a:buFontTx/>
              <a:buNone/>
            </a:pPr>
            <a:r>
              <a:rPr lang="ru-RU" altLang="ru-RU" sz="2400" b="1" i="1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У Дебюсси в фортепианной музыке </a:t>
            </a:r>
            <a:r>
              <a:rPr lang="ru-RU" altLang="ru-RU" sz="2400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– за счет своеобразных, необычных сочетаний звуков, прозрачных аккордов, кружевных гармоний.</a:t>
            </a:r>
            <a:endParaRPr lang="ru-RU" altLang="ru-RU" sz="2400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7258" y="3377653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altLang="ru-RU" b="1" dirty="0">
                <a:solidFill>
                  <a:srgbClr val="FFFF00"/>
                </a:solidFill>
              </a:rPr>
              <a:t>Как исполнять музыку импрессионистов</a:t>
            </a:r>
            <a:endParaRPr lang="ru-RU" alt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484" y="3307948"/>
            <a:ext cx="4572000" cy="3213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Вполголоса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Шепотом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В колорите печального и холодного пейзажа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Напевая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Как воспоминания об ушедшем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В серых тонах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В розовом свете</a:t>
            </a:r>
          </a:p>
          <a:p>
            <a:pPr>
              <a:spcBef>
                <a:spcPts val="650"/>
              </a:spcBef>
              <a:buClr>
                <a:srgbClr val="59A9F2"/>
              </a:buClr>
              <a:buSzPct val="95000"/>
              <a:buFont typeface="Wingdings" panose="05000000000000000000" pitchFamily="2" charset="2"/>
              <a:buChar char=""/>
            </a:pPr>
            <a:r>
              <a:rPr lang="ru-RU" altLang="ru-RU" dirty="0" smtClean="0">
                <a:latin typeface="Calibri" panose="020F0502020204030204" pitchFamily="34" charset="0"/>
                <a:ea typeface="Microsoft YaHei" panose="020B0503020204020204" pitchFamily="34" charset="-122"/>
              </a:rPr>
              <a:t>  Как лунные блики</a:t>
            </a:r>
            <a:endParaRPr lang="ru-RU" altLang="ru-RU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01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289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Урок музыки 5 класс «Импрессионизм в музыке и живописи»</vt:lpstr>
      <vt:lpstr>Презентация PowerPoint</vt:lpstr>
      <vt:lpstr>Импрессионизм</vt:lpstr>
      <vt:lpstr>Презентация PowerPoint</vt:lpstr>
      <vt:lpstr>Презентация PowerPoint</vt:lpstr>
      <vt:lpstr>Импрессионизм в музыке</vt:lpstr>
      <vt:lpstr>Клод Дебюсси</vt:lpstr>
      <vt:lpstr>Музыкальная живопись Дебюсси  </vt:lpstr>
      <vt:lpstr>Как проявляется импрессионизм</vt:lpstr>
      <vt:lpstr>«Диалог ветра с морем» из симфонического триптиха «Море»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музыки 5 класс «Импрессионизм в музыке и живописи»</dc:title>
  <dc:creator>user</dc:creator>
  <cp:lastModifiedBy>user</cp:lastModifiedBy>
  <cp:revision>5</cp:revision>
  <dcterms:created xsi:type="dcterms:W3CDTF">2020-04-20T07:10:08Z</dcterms:created>
  <dcterms:modified xsi:type="dcterms:W3CDTF">2020-04-20T07:36:12Z</dcterms:modified>
</cp:coreProperties>
</file>