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Роль государства в экономике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3.Какой из приведённых ниже налогов является прямым?   </a:t>
            </a:r>
          </a:p>
          <a:p>
            <a:pPr>
              <a:buNone/>
            </a:pPr>
            <a:r>
              <a:rPr lang="ru-RU" sz="7200" dirty="0" smtClean="0"/>
              <a:t>    1) на добавленную стоимость     2) с продаж    3) таможенная пошлина</a:t>
            </a:r>
          </a:p>
          <a:p>
            <a:pPr>
              <a:buNone/>
            </a:pPr>
            <a:r>
              <a:rPr lang="ru-RU" sz="7200" dirty="0" smtClean="0"/>
              <a:t>     4) на доходы физических лиц   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 4. Какое из приведённых понятий обобщает, объединяет все остальные? </a:t>
            </a:r>
          </a:p>
          <a:p>
            <a:pPr>
              <a:buNone/>
            </a:pPr>
            <a:r>
              <a:rPr lang="ru-RU" sz="7200" dirty="0" smtClean="0"/>
              <a:t>    1) транспортная инфраструктура      2) капитал 3) конвейер 4) заводской корпус      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 5. Процесс перехода государственных предприятий в частные руки называется</a:t>
            </a:r>
          </a:p>
          <a:p>
            <a:pPr>
              <a:buNone/>
            </a:pPr>
            <a:r>
              <a:rPr lang="ru-RU" sz="4500" dirty="0" smtClean="0"/>
              <a:t>  </a:t>
            </a:r>
          </a:p>
          <a:p>
            <a:pPr>
              <a:buNone/>
            </a:pPr>
            <a:r>
              <a:rPr lang="ru-RU" sz="7200" dirty="0" smtClean="0"/>
              <a:t> 1) приватизацией</a:t>
            </a:r>
          </a:p>
          <a:p>
            <a:pPr>
              <a:buNone/>
            </a:pPr>
            <a:r>
              <a:rPr lang="ru-RU" sz="7200" dirty="0" smtClean="0"/>
              <a:t> 2) национализацией</a:t>
            </a:r>
          </a:p>
          <a:p>
            <a:pPr>
              <a:buNone/>
            </a:pPr>
            <a:r>
              <a:rPr lang="ru-RU" sz="7200" dirty="0" smtClean="0"/>
              <a:t> 3) модернизацией</a:t>
            </a:r>
          </a:p>
          <a:p>
            <a:pPr>
              <a:buNone/>
            </a:pPr>
            <a:r>
              <a:rPr lang="ru-RU" sz="7200" dirty="0" smtClean="0"/>
              <a:t> 4) социализацией</a:t>
            </a:r>
          </a:p>
          <a:p>
            <a:pPr>
              <a:buNone/>
            </a:pPr>
            <a:r>
              <a:rPr lang="ru-RU" sz="7200" dirty="0" smtClean="0"/>
              <a:t> </a:t>
            </a:r>
            <a:r>
              <a:rPr lang="ru-RU" sz="4500" dirty="0" smtClean="0"/>
              <a:t/>
            </a:r>
            <a:br>
              <a:rPr lang="ru-RU" sz="4500" dirty="0" smtClean="0"/>
            </a:br>
            <a:endParaRPr lang="ru-RU" sz="45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    </a:t>
            </a:r>
          </a:p>
          <a:p>
            <a:pPr>
              <a:buNone/>
            </a:pPr>
            <a:r>
              <a:rPr lang="ru-RU" sz="1900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/>
              <a:t>6.    В рыночной экономике, в отличие от командной:  </a:t>
            </a:r>
          </a:p>
          <a:p>
            <a:pPr>
              <a:buNone/>
            </a:pPr>
            <a:r>
              <a:rPr lang="ru-RU" sz="6400" dirty="0" smtClean="0"/>
              <a:t>      1) свободно продаются и покупаются ресурсы производства</a:t>
            </a:r>
          </a:p>
          <a:p>
            <a:pPr>
              <a:buNone/>
            </a:pPr>
            <a:r>
              <a:rPr lang="ru-RU" sz="6400" dirty="0" smtClean="0"/>
              <a:t>      2) устанавливается твердый курс официальной валюты</a:t>
            </a:r>
          </a:p>
          <a:p>
            <a:pPr>
              <a:buNone/>
            </a:pPr>
            <a:r>
              <a:rPr lang="ru-RU" sz="6400" dirty="0" smtClean="0"/>
              <a:t>      3) ведущие позиции занимает государственная собственность</a:t>
            </a:r>
          </a:p>
          <a:p>
            <a:pPr>
              <a:buNone/>
            </a:pPr>
            <a:r>
              <a:rPr lang="ru-RU" sz="6400" dirty="0" smtClean="0"/>
              <a:t>       4) складываются хозяйственные пропорции </a:t>
            </a:r>
          </a:p>
          <a:p>
            <a:pPr>
              <a:buNone/>
            </a:pPr>
            <a:endParaRPr lang="ru-RU" sz="6400" dirty="0" smtClean="0"/>
          </a:p>
          <a:p>
            <a:pPr>
              <a:buNone/>
            </a:pPr>
            <a:r>
              <a:rPr lang="ru-RU" sz="6400" dirty="0" smtClean="0"/>
              <a:t>7.   В государстве Н. производственные ресурсы распределяются через плановые задания, установлен твердый валютный курс. Эти черты характерны для экономики</a:t>
            </a:r>
          </a:p>
          <a:p>
            <a:pPr>
              <a:buNone/>
            </a:pPr>
            <a:r>
              <a:rPr lang="ru-RU" sz="6400" dirty="0" smtClean="0"/>
              <a:t>        1) традиционной    2) рыночной    3) командной    4) смешанной </a:t>
            </a:r>
          </a:p>
          <a:p>
            <a:pPr>
              <a:buNone/>
            </a:pPr>
            <a:r>
              <a:rPr lang="ru-RU" sz="6400" dirty="0" smtClean="0"/>
              <a:t> </a:t>
            </a:r>
          </a:p>
          <a:p>
            <a:pPr>
              <a:buNone/>
            </a:pPr>
            <a:r>
              <a:rPr lang="ru-RU" sz="6400" dirty="0" smtClean="0"/>
              <a:t> 8. Государство финансирует систему образования. Какую экономическую функцию при этом выполняет государство?</a:t>
            </a:r>
          </a:p>
          <a:p>
            <a:pPr>
              <a:buNone/>
            </a:pPr>
            <a:r>
              <a:rPr lang="ru-RU" sz="6400" dirty="0" smtClean="0"/>
              <a:t>    </a:t>
            </a:r>
          </a:p>
          <a:p>
            <a:pPr>
              <a:buNone/>
            </a:pPr>
            <a:r>
              <a:rPr lang="ru-RU" sz="6400" dirty="0" smtClean="0"/>
              <a:t>         1) наполнение государственного бюджета</a:t>
            </a:r>
          </a:p>
          <a:p>
            <a:pPr>
              <a:buNone/>
            </a:pPr>
            <a:r>
              <a:rPr lang="ru-RU" sz="6400" dirty="0" smtClean="0"/>
              <a:t>         2) правовое регулирование экономики</a:t>
            </a:r>
          </a:p>
          <a:p>
            <a:pPr>
              <a:buNone/>
            </a:pPr>
            <a:r>
              <a:rPr lang="ru-RU" sz="6400" dirty="0" smtClean="0"/>
              <a:t>          3) регулирование денежной массы</a:t>
            </a:r>
          </a:p>
          <a:p>
            <a:pPr>
              <a:buNone/>
            </a:pPr>
            <a:r>
              <a:rPr lang="ru-RU" sz="6400" dirty="0" smtClean="0"/>
              <a:t>           4) производство общественных благ</a:t>
            </a:r>
          </a:p>
          <a:p>
            <a:pPr>
              <a:buNone/>
            </a:pPr>
            <a:endParaRPr lang="ru-RU" sz="6400" dirty="0" smtClean="0"/>
          </a:p>
          <a:p>
            <a:pPr>
              <a:buNone/>
            </a:pPr>
            <a:r>
              <a:rPr lang="ru-RU" sz="6400" dirty="0" smtClean="0"/>
              <a:t>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9.     В стране В. активно развиваются наукоемкие производства, произошли революционные изменения в сфере массовых коммуникаций. На производстве и в быту применяются компьютеры, робототехника. Уровень образованности населения очень высок. К какому типу относится общество В.?  </a:t>
            </a:r>
          </a:p>
          <a:p>
            <a:pPr>
              <a:buNone/>
            </a:pPr>
            <a:r>
              <a:rPr lang="ru-RU" sz="1600" dirty="0" smtClean="0"/>
              <a:t>       1) традиционному</a:t>
            </a:r>
          </a:p>
          <a:p>
            <a:pPr>
              <a:buNone/>
            </a:pPr>
            <a:r>
              <a:rPr lang="ru-RU" sz="1600" dirty="0" smtClean="0"/>
              <a:t>       2) индустриальному</a:t>
            </a:r>
          </a:p>
          <a:p>
            <a:pPr>
              <a:buNone/>
            </a:pPr>
            <a:r>
              <a:rPr lang="ru-RU" sz="1600" dirty="0" smtClean="0"/>
              <a:t>        3) аграрному</a:t>
            </a:r>
          </a:p>
          <a:p>
            <a:pPr>
              <a:buNone/>
            </a:pPr>
            <a:r>
              <a:rPr lang="ru-RU" sz="1600" dirty="0" smtClean="0"/>
              <a:t>        4) информационному   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10.  Что из перечисленного является примером дохода от использования собственности?</a:t>
            </a:r>
          </a:p>
          <a:p>
            <a:pPr>
              <a:buNone/>
            </a:pPr>
            <a:r>
              <a:rPr lang="ru-RU" sz="1600" dirty="0" smtClean="0"/>
              <a:t> </a:t>
            </a:r>
          </a:p>
          <a:p>
            <a:pPr>
              <a:buNone/>
            </a:pPr>
            <a:r>
              <a:rPr lang="ru-RU" sz="1600" dirty="0" smtClean="0"/>
              <a:t>        1) подоходный налог</a:t>
            </a:r>
          </a:p>
          <a:p>
            <a:pPr>
              <a:buNone/>
            </a:pPr>
            <a:r>
              <a:rPr lang="ru-RU" sz="1600" dirty="0" smtClean="0"/>
              <a:t>        2) заработная плата</a:t>
            </a:r>
          </a:p>
          <a:p>
            <a:pPr>
              <a:buNone/>
            </a:pPr>
            <a:r>
              <a:rPr lang="ru-RU" sz="1600" dirty="0" smtClean="0"/>
              <a:t>        3) дивиденды по акциям</a:t>
            </a:r>
          </a:p>
          <a:p>
            <a:pPr>
              <a:buNone/>
            </a:pPr>
            <a:r>
              <a:rPr lang="ru-RU" sz="1600" dirty="0" smtClean="0"/>
              <a:t>         4) страховой взнос</a:t>
            </a:r>
          </a:p>
          <a:p>
            <a:pPr>
              <a:buNone/>
            </a:pP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 №23 и вопросы и задания к нему устно.  </a:t>
            </a:r>
          </a:p>
          <a:p>
            <a:r>
              <a:rPr lang="ru-RU" dirty="0" smtClean="0"/>
              <a:t>Повторять параграфы №№ 18 – 22 для тестирования по теме « экономика</a:t>
            </a:r>
            <a:r>
              <a:rPr lang="ru-RU" dirty="0" smtClean="0"/>
              <a:t>»</a:t>
            </a:r>
            <a:r>
              <a:rPr lang="en-US" dirty="0" smtClean="0"/>
              <a:t>  </a:t>
            </a:r>
          </a:p>
          <a:p>
            <a:r>
              <a:rPr lang="ru-RU" dirty="0" smtClean="0"/>
              <a:t>Ответы на тест:  4 2 4 2 </a:t>
            </a:r>
            <a:r>
              <a:rPr lang="ru-RU" smtClean="0"/>
              <a:t>1  1 3 4 4 3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Адам Смит о государстве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Шотландский мыслитель Адам Смит в </a:t>
            </a:r>
            <a:r>
              <a:rPr lang="en-US" sz="2400" dirty="0" smtClean="0"/>
              <a:t>XVIII </a:t>
            </a:r>
            <a:r>
              <a:rPr lang="ru-RU" sz="2400" dirty="0" smtClean="0"/>
              <a:t>веке говорил, что государство – это « ночной сторож» в экономике.    </a:t>
            </a:r>
          </a:p>
          <a:p>
            <a:pPr>
              <a:buNone/>
            </a:pPr>
            <a:r>
              <a:rPr lang="ru-RU" sz="2400" dirty="0" smtClean="0"/>
              <a:t>  Однако, уже в </a:t>
            </a:r>
            <a:r>
              <a:rPr lang="ru-RU" sz="2400" b="1" dirty="0" smtClean="0"/>
              <a:t>1825 году в Англии был первый экономический кризис перепроизводства</a:t>
            </a:r>
            <a:r>
              <a:rPr lang="ru-RU" sz="2400" dirty="0" smtClean="0"/>
              <a:t>, когда стали закрываться предприятия и выросла безработица.    </a:t>
            </a:r>
          </a:p>
          <a:p>
            <a:pPr>
              <a:buNone/>
            </a:pPr>
            <a:r>
              <a:rPr lang="ru-RU" sz="2400" dirty="0" smtClean="0"/>
              <a:t>  В </a:t>
            </a:r>
            <a:r>
              <a:rPr lang="ru-RU" sz="2400" b="1" dirty="0" smtClean="0"/>
              <a:t>1929 – 1933 годах мир поразил первый мировой экономический кризис</a:t>
            </a:r>
            <a:r>
              <a:rPr lang="ru-RU" sz="2400" dirty="0" smtClean="0"/>
              <a:t>, который привёл государства к необходимости вмешательства в экономику. Эпоха свободной конкуренции закончилась.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Бюджет государства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Бюджет – роспись доходов и расходов государства за определённый период. Он может быть </a:t>
            </a:r>
            <a:r>
              <a:rPr lang="ru-RU" sz="2400" b="1" dirty="0" smtClean="0"/>
              <a:t>дефицитным, </a:t>
            </a:r>
            <a:r>
              <a:rPr lang="ru-RU" sz="2400" b="1" dirty="0" err="1" smtClean="0"/>
              <a:t>профицитным</a:t>
            </a:r>
            <a:r>
              <a:rPr lang="ru-RU" sz="2400" b="1" dirty="0" smtClean="0"/>
              <a:t> или сбалансированным.  </a:t>
            </a:r>
          </a:p>
          <a:p>
            <a:pPr>
              <a:buNone/>
            </a:pPr>
            <a:r>
              <a:rPr lang="ru-RU" sz="2400" b="1" dirty="0" smtClean="0"/>
              <a:t>  Выполните задание: </a:t>
            </a:r>
            <a:r>
              <a:rPr lang="ru-RU" sz="2400" dirty="0" smtClean="0"/>
              <a:t>определите доходы и расходы бюджета – акциз  на топливо, ремонт автодорог,  содержание армии,  налог на доходы физических лиц, дивиденды от государственных акций компаний, оплата процентов по государственным облигациям.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Общественные блага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В большинстве современных государств  правительства заботятся о социальной сфере общества:   образование, медицина, суды и полиция, дороги и экология – эту часть расходов бизнес не берёт на себя, т.к. это всегда убыточно. </a:t>
            </a:r>
          </a:p>
          <a:p>
            <a:pPr>
              <a:buNone/>
            </a:pPr>
            <a:r>
              <a:rPr lang="ru-RU" sz="2400" dirty="0" smtClean="0"/>
              <a:t> Общественные блага государство производит за счёт налогов.  </a:t>
            </a:r>
            <a:r>
              <a:rPr lang="ru-RU" sz="2400" b="1" dirty="0" smtClean="0"/>
              <a:t>Налоги – обязательные безвозмездные платежи государству физических и юридических лиц,   установленные законом .   </a:t>
            </a:r>
          </a:p>
          <a:p>
            <a:pPr>
              <a:buNone/>
            </a:pPr>
            <a:r>
              <a:rPr lang="ru-RU" sz="2400" b="1" dirty="0" smtClean="0"/>
              <a:t>  Налоги бывают прямые и косвенные.  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u="sng" dirty="0" smtClean="0"/>
              <a:t>Прямые налоги уплачиваются </a:t>
            </a:r>
            <a:r>
              <a:rPr lang="ru-RU" sz="2400" b="1" dirty="0" smtClean="0"/>
              <a:t>непосредственно в казну и размер их можно рассчитать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Налоги и налоговые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u="sng" dirty="0" smtClean="0"/>
              <a:t>Косвенные налоги входят в цену товара и уплачиваются только в случае  потребления этого товара.  </a:t>
            </a:r>
          </a:p>
          <a:p>
            <a:pPr>
              <a:buNone/>
            </a:pPr>
            <a:r>
              <a:rPr lang="ru-RU" sz="2400" b="1" u="sng" dirty="0" smtClean="0"/>
              <a:t>  выполните задание: </a:t>
            </a:r>
            <a:r>
              <a:rPr lang="ru-RU" sz="2400" dirty="0" smtClean="0"/>
              <a:t>разделите налоги на две группы( прямые и косвенные) – акциз на бензин, налог на доходы </a:t>
            </a:r>
            <a:r>
              <a:rPr lang="ru-RU" sz="2400" dirty="0" err="1" smtClean="0"/>
              <a:t>физлиц</a:t>
            </a:r>
            <a:r>
              <a:rPr lang="ru-RU" sz="2400" dirty="0" smtClean="0"/>
              <a:t>, налог на прибыль фирмы, НДС, таможенные пошлины , транспортный налог, акциз на табачные, налог на недвижимость.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dirty="0" smtClean="0"/>
              <a:t>Налоговых систем в мире три вида</a:t>
            </a:r>
            <a:r>
              <a:rPr lang="ru-RU" sz="2400" dirty="0" smtClean="0"/>
              <a:t>:  </a:t>
            </a:r>
          </a:p>
          <a:p>
            <a:pPr>
              <a:buNone/>
            </a:pPr>
            <a:r>
              <a:rPr lang="ru-RU" sz="2400" dirty="0" smtClean="0"/>
              <a:t>   Прогрессивная – выше доход – больше % налога,  </a:t>
            </a:r>
          </a:p>
          <a:p>
            <a:pPr>
              <a:buNone/>
            </a:pPr>
            <a:r>
              <a:rPr lang="ru-RU" sz="2400" dirty="0" smtClean="0"/>
              <a:t>   Регрессивная – выше доход – ниже процент налога , </a:t>
            </a:r>
          </a:p>
          <a:p>
            <a:pPr>
              <a:buNone/>
            </a:pPr>
            <a:r>
              <a:rPr lang="ru-RU" sz="2400" dirty="0" smtClean="0"/>
              <a:t>   Пропорциональная – « плоская шкала».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Налоговое регулирование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Налоги – это способ регулирования экономики.  </a:t>
            </a:r>
          </a:p>
          <a:p>
            <a:pPr>
              <a:buNone/>
            </a:pPr>
            <a:r>
              <a:rPr lang="ru-RU" sz="2400" b="1" dirty="0" smtClean="0"/>
              <a:t>   1. Во время экономических кризисов </a:t>
            </a:r>
            <a:r>
              <a:rPr lang="ru-RU" sz="2400" dirty="0" smtClean="0"/>
              <a:t>замедляется рост экономики, закрываются предприятия, падает спрос и растёт безработица.  Государство может помочь экономике, если ( снизит? повысит?) налоги на прибыль предприятий и имущество граждан.  </a:t>
            </a:r>
          </a:p>
          <a:p>
            <a:pPr>
              <a:buNone/>
            </a:pPr>
            <a:r>
              <a:rPr lang="ru-RU" sz="2400" dirty="0" smtClean="0"/>
              <a:t>    2. Государство может стимулировать развитие одних отраслей и притормаживать другие с помощью налогов.   </a:t>
            </a:r>
          </a:p>
          <a:p>
            <a:pPr>
              <a:buNone/>
            </a:pPr>
            <a:r>
              <a:rPr lang="ru-RU" sz="2400" dirty="0" smtClean="0"/>
              <a:t>    3. Государство может поощрять вывоз товаров из страны или ввоз их в страну с помощью таможенных пошлин. ( Приведите примеры)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2400" dirty="0" smtClean="0"/>
              <a:t>Государство создаёт общественные блага. Их источник  - налоги.  </a:t>
            </a:r>
          </a:p>
          <a:p>
            <a:pPr>
              <a:buNone/>
            </a:pPr>
            <a:r>
              <a:rPr lang="ru-RU" sz="2400" dirty="0" smtClean="0"/>
              <a:t>2. Налоги и налоговые системы – способ регулирования экономики.  </a:t>
            </a:r>
          </a:p>
          <a:p>
            <a:pPr>
              <a:buNone/>
            </a:pPr>
            <a:r>
              <a:rPr lang="ru-RU" sz="2400" dirty="0" smtClean="0"/>
              <a:t>3. Налоги – это способ перераспределения благ в государстве, выполнения социальных функций.  </a:t>
            </a:r>
          </a:p>
          <a:p>
            <a:pPr>
              <a:buNone/>
            </a:pPr>
            <a:r>
              <a:rPr lang="ru-RU" sz="2400" dirty="0" smtClean="0"/>
              <a:t>4. Уплата налогов – конституционная обязанность граждан.  </a:t>
            </a:r>
          </a:p>
          <a:p>
            <a:pPr>
              <a:buNone/>
            </a:pPr>
            <a:r>
              <a:rPr lang="ru-RU" sz="2400" dirty="0" smtClean="0"/>
              <a:t>5. Государственный бюджет утверждается Государственной думой и имеет силу закона.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1. Работник К. производит в течение часа в два раза больше продукции, чем его сменщик, работник Л. О каком экономическом явлении идёт речь? </a:t>
            </a:r>
          </a:p>
          <a:p>
            <a:pPr>
              <a:buNone/>
            </a:pPr>
            <a:r>
              <a:rPr lang="ru-RU" sz="1800" dirty="0" smtClean="0"/>
              <a:t>  1) разделение труда  2) специализация труда ) эффективность производства      </a:t>
            </a:r>
          </a:p>
          <a:p>
            <a:pPr>
              <a:buNone/>
            </a:pPr>
            <a:r>
              <a:rPr lang="ru-RU" sz="1800" dirty="0" smtClean="0"/>
              <a:t>  4) производительность труда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2. Верны ли следующие суждения о предприятиях различных форм собственности?</a:t>
            </a:r>
          </a:p>
          <a:p>
            <a:pPr>
              <a:buNone/>
            </a:pPr>
            <a:r>
              <a:rPr lang="ru-RU" sz="1800" dirty="0" smtClean="0"/>
              <a:t>      Предприятия различных форм собственности должны:</a:t>
            </a:r>
          </a:p>
          <a:p>
            <a:pPr>
              <a:buNone/>
            </a:pPr>
            <a:r>
              <a:rPr lang="ru-RU" sz="1800" dirty="0" smtClean="0"/>
              <a:t>      А. ежегодно выплачивать дивиденды по своим ценным бумагам.</a:t>
            </a:r>
          </a:p>
          <a:p>
            <a:pPr>
              <a:buNone/>
            </a:pPr>
            <a:r>
              <a:rPr lang="ru-RU" sz="1800" dirty="0" smtClean="0"/>
              <a:t>       Б. уплачивать налоги в государственный бюджет. </a:t>
            </a:r>
          </a:p>
          <a:p>
            <a:pPr>
              <a:buNone/>
            </a:pPr>
            <a:r>
              <a:rPr lang="ru-RU" sz="1800" dirty="0" smtClean="0"/>
              <a:t>       1) верно только А       2) верно только Б       3) верны оба суждения    </a:t>
            </a:r>
          </a:p>
          <a:p>
            <a:pPr>
              <a:buNone/>
            </a:pPr>
            <a:r>
              <a:rPr lang="ru-RU" sz="1800" dirty="0" smtClean="0"/>
              <a:t>      4) оба суждения неверны   </a:t>
            </a:r>
          </a:p>
          <a:p>
            <a:pPr>
              <a:buNone/>
            </a:pPr>
            <a:r>
              <a:rPr lang="ru-RU" sz="1800" dirty="0" smtClean="0"/>
              <a:t>        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645</Words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Роль государства в экономике</vt:lpstr>
      <vt:lpstr>Домашнее задание </vt:lpstr>
      <vt:lpstr>Адам Смит о государстве</vt:lpstr>
      <vt:lpstr> Бюджет государства</vt:lpstr>
      <vt:lpstr>Общественные блага</vt:lpstr>
      <vt:lpstr>Налоги и налоговые системы</vt:lpstr>
      <vt:lpstr>Налоговое регулирование</vt:lpstr>
      <vt:lpstr>Выводы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государства в экономике</dc:title>
  <dc:creator>Семен</dc:creator>
  <cp:lastModifiedBy>Семен</cp:lastModifiedBy>
  <cp:revision>18</cp:revision>
  <dcterms:created xsi:type="dcterms:W3CDTF">2020-04-23T05:38:15Z</dcterms:created>
  <dcterms:modified xsi:type="dcterms:W3CDTF">2020-04-23T11:23:17Z</dcterms:modified>
</cp:coreProperties>
</file>