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7" r:id="rId3"/>
    <p:sldId id="273" r:id="rId4"/>
    <p:sldId id="272" r:id="rId5"/>
    <p:sldId id="270" r:id="rId6"/>
    <p:sldId id="271" r:id="rId7"/>
    <p:sldId id="256" r:id="rId8"/>
    <p:sldId id="265" r:id="rId9"/>
    <p:sldId id="274" r:id="rId10"/>
    <p:sldId id="261" r:id="rId11"/>
    <p:sldId id="263" r:id="rId12"/>
    <p:sldId id="268" r:id="rId13"/>
    <p:sldId id="27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8429684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Gymnastics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357298"/>
            <a:ext cx="607223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1. </a:t>
            </a:r>
            <a:r>
              <a:rPr lang="en-US" sz="2400" dirty="0" smtClean="0"/>
              <a:t>Don’t look at the monitor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2. Close your eyes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3</a:t>
            </a:r>
            <a:r>
              <a:rPr lang="ru-RU" sz="2400" dirty="0" smtClean="0"/>
              <a:t>.</a:t>
            </a:r>
            <a:r>
              <a:rPr lang="en-US" sz="2400" dirty="0" smtClean="0"/>
              <a:t> Count to 5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4</a:t>
            </a:r>
            <a:r>
              <a:rPr lang="ru-RU" sz="2400" dirty="0" smtClean="0"/>
              <a:t>.</a:t>
            </a:r>
            <a:r>
              <a:rPr lang="en-US" sz="2400" dirty="0" smtClean="0"/>
              <a:t> Open your eyes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5. Stand up</a:t>
            </a:r>
          </a:p>
          <a:p>
            <a:pPr>
              <a:buNone/>
            </a:pPr>
            <a:r>
              <a:rPr lang="en-US" sz="2400" dirty="0" smtClean="0"/>
              <a:t>6. Hands up</a:t>
            </a:r>
          </a:p>
          <a:p>
            <a:pPr>
              <a:buNone/>
            </a:pPr>
            <a:r>
              <a:rPr lang="en-US" sz="2400" dirty="0" smtClean="0"/>
              <a:t>7. Hands down.</a:t>
            </a:r>
          </a:p>
          <a:p>
            <a:pPr>
              <a:buNone/>
            </a:pPr>
            <a:r>
              <a:rPr lang="en-US" sz="2400" dirty="0" smtClean="0"/>
              <a:t>8. Hands to the sides</a:t>
            </a:r>
          </a:p>
          <a:p>
            <a:pPr>
              <a:buNone/>
            </a:pPr>
            <a:r>
              <a:rPr lang="en-US" sz="2400" dirty="0" smtClean="0"/>
              <a:t>9. Sit down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10.</a:t>
            </a:r>
            <a:r>
              <a:rPr lang="ru-RU" sz="2400" dirty="0" smtClean="0"/>
              <a:t> </a:t>
            </a:r>
            <a:r>
              <a:rPr lang="en-US" sz="2400" dirty="0" smtClean="0"/>
              <a:t>Move your head and look up, look down, look left, look right.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642918"/>
            <a:ext cx="5786478" cy="857220"/>
          </a:xfrm>
        </p:spPr>
        <p:txBody>
          <a:bodyPr/>
          <a:lstStyle/>
          <a:p>
            <a:pPr algn="ctr"/>
            <a:r>
              <a:rPr lang="en-US" dirty="0" smtClean="0"/>
              <a:t>Grammar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286808" cy="378621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                              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52" y="1643051"/>
            <a:ext cx="6072229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/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sz="4400" dirty="0" smtClean="0">
                <a:solidFill>
                  <a:srgbClr val="FF3300"/>
                </a:solidFill>
              </a:rPr>
              <a:t>???</a:t>
            </a:r>
            <a:br>
              <a:rPr lang="en-US" sz="4400" dirty="0" smtClean="0">
                <a:solidFill>
                  <a:srgbClr val="FF3300"/>
                </a:solidFill>
              </a:rPr>
            </a:br>
            <a:r>
              <a:rPr lang="en-US" sz="4400" dirty="0" smtClean="0">
                <a:solidFill>
                  <a:srgbClr val="FF3300"/>
                </a:solidFill>
              </a:rPr>
              <a:t>Your questions</a:t>
            </a:r>
            <a:endParaRPr lang="ru-RU" sz="4400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SB: p. 107 </a:t>
            </a:r>
            <a:r>
              <a:rPr lang="ru-RU" dirty="0" smtClean="0"/>
              <a:t>№3</a:t>
            </a:r>
            <a:r>
              <a:rPr lang="en-US" dirty="0" smtClean="0"/>
              <a:t> b)</a:t>
            </a:r>
          </a:p>
          <a:p>
            <a:pPr>
              <a:buNone/>
            </a:pPr>
            <a:r>
              <a:rPr lang="en-US" dirty="0" smtClean="0"/>
              <a:t>WB: p.65, </a:t>
            </a:r>
            <a:r>
              <a:rPr lang="ru-RU" dirty="0" smtClean="0"/>
              <a:t>№3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828800"/>
          </a:xfrm>
        </p:spPr>
        <p:txBody>
          <a:bodyPr/>
          <a:lstStyle/>
          <a:p>
            <a:r>
              <a:rPr lang="ru-RU" dirty="0" smtClean="0"/>
              <a:t>Учебник: с. 106 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5854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85778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Учить неправильные глаголы: по-английски и по-русски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Учебник: с.107, №2 (диалог) </a:t>
            </a:r>
            <a:r>
              <a:rPr lang="ru-RU" dirty="0" smtClean="0"/>
              <a:t>прослушайте аудиозапись 2 раза, повторяя за диктором (запись в материалах к уроку).</a:t>
            </a:r>
          </a:p>
          <a:p>
            <a:pPr marL="514350" indent="-514350">
              <a:buAutoNum type="arabicParenR"/>
            </a:pPr>
            <a:r>
              <a:rPr lang="ru-RU" dirty="0" smtClean="0"/>
              <a:t>В</a:t>
            </a:r>
            <a:r>
              <a:rPr lang="ru-RU" dirty="0" smtClean="0"/>
              <a:t>ыпишите из диалога все предложения с глаголами </a:t>
            </a:r>
            <a:r>
              <a:rPr lang="en-US" dirty="0" smtClean="0"/>
              <a:t>was/were</a:t>
            </a:r>
            <a:r>
              <a:rPr lang="ru-RU" smtClean="0"/>
              <a:t>, преобразуйте </a:t>
            </a:r>
            <a:r>
              <a:rPr lang="ru-RU" dirty="0" smtClean="0"/>
              <a:t>их в утвердительные, отрицательные и вопросительные.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Прочитать о правильных глаголах в прошедшем времени: учебник, с.109, </a:t>
            </a:r>
            <a:r>
              <a:rPr lang="en-US" dirty="0" smtClean="0"/>
              <a:t>c. GR6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Before we start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1879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Make sure that you are sitting correctly.</a:t>
            </a:r>
          </a:p>
          <a:p>
            <a:r>
              <a:rPr lang="en-US" b="1" dirty="0" smtClean="0"/>
              <a:t>Turn on the lights.</a:t>
            </a:r>
          </a:p>
          <a:p>
            <a:r>
              <a:rPr lang="en-US" b="1" dirty="0" smtClean="0"/>
              <a:t>Get ready with your Student’s Books, notebooks and pens.</a:t>
            </a:r>
            <a:endParaRPr lang="ru-RU" b="1" dirty="0" smtClean="0"/>
          </a:p>
          <a:p>
            <a:pPr>
              <a:buNone/>
            </a:pPr>
            <a:endParaRPr lang="en-US" dirty="0" smtClean="0"/>
          </a:p>
          <a:p>
            <a:pPr algn="ctr"/>
            <a:r>
              <a:rPr 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the chart!</a:t>
            </a:r>
          </a:p>
          <a:p>
            <a:pPr algn="ctr">
              <a:buNone/>
            </a:pPr>
            <a:endParaRPr lang="en-US" sz="5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us please!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tore_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3932238" cy="2613723"/>
          </a:xfrm>
        </p:spPr>
      </p:pic>
      <p:pic>
        <p:nvPicPr>
          <p:cNvPr id="6" name="Содержимое 5" descr="XX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857232"/>
            <a:ext cx="4230001" cy="282137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1551bc5345e0bb79c588ee3ce4718e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3870" y="530225"/>
            <a:ext cx="3293197" cy="4389438"/>
          </a:xfrm>
        </p:spPr>
      </p:pic>
      <p:pic>
        <p:nvPicPr>
          <p:cNvPr id="6" name="Содержимое 5" descr="20171012-f0935e4cd5920aa6c7c996a5ee53a70f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31193" y="857232"/>
            <a:ext cx="4455607" cy="33417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ath_butcher's_sh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4428871" cy="3571900"/>
          </a:xfrm>
        </p:spPr>
      </p:pic>
      <p:pic>
        <p:nvPicPr>
          <p:cNvPr id="6" name="Содержимое 5" descr="plant-street-night-flower-downtown-europe-meal-market-marketplace-tourism-flora-floristry-retail-city-at-night-floral-design-flower-shop-annual-plant-flower-arranging-13231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461313"/>
            <a:ext cx="3930650" cy="29678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d4c246e595b828b4909608e64ccdd8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214554"/>
            <a:ext cx="3933434" cy="2622289"/>
          </a:xfrm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571480"/>
            <a:ext cx="3930650" cy="261979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can you see in this picture?</a:t>
            </a:r>
            <a:endParaRPr lang="ru-RU" sz="4400" b="1" dirty="0"/>
          </a:p>
        </p:txBody>
      </p:sp>
      <p:pic>
        <p:nvPicPr>
          <p:cNvPr id="6" name="Содержимое 5" descr="eac70cf6a0ef5ca020c6ec9c2bc7aeb0--word-work-word-stu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857364"/>
            <a:ext cx="4357718" cy="4383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4287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do you know the rules?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Articles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To be in the Past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Definite and indefinite articles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772400" cy="471490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Артикль … употребляется перед существительными в единственном числе, когда упоминаем что-либо впервые. 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Laura</a:t>
            </a:r>
            <a:r>
              <a:rPr lang="ru-RU" b="1" i="1" dirty="0" smtClean="0">
                <a:solidFill>
                  <a:schemeClr val="tx1"/>
                </a:solidFill>
              </a:rPr>
              <a:t>’</a:t>
            </a:r>
            <a:r>
              <a:rPr lang="en-US" b="1" i="1" dirty="0" smtClean="0">
                <a:solidFill>
                  <a:schemeClr val="tx1"/>
                </a:solidFill>
              </a:rPr>
              <a:t>s is </a:t>
            </a:r>
            <a:r>
              <a:rPr lang="ru-RU" b="1" i="1" u="sng" dirty="0" smtClean="0">
                <a:solidFill>
                  <a:schemeClr val="tx1"/>
                </a:solidFill>
              </a:rPr>
              <a:t>…</a:t>
            </a:r>
            <a:r>
              <a:rPr lang="en-US" b="1" i="1" dirty="0" smtClean="0">
                <a:solidFill>
                  <a:schemeClr val="tx1"/>
                </a:solidFill>
              </a:rPr>
              <a:t> florist</a:t>
            </a:r>
            <a:r>
              <a:rPr lang="ru-RU" b="1" i="1" dirty="0" smtClean="0">
                <a:solidFill>
                  <a:schemeClr val="tx1"/>
                </a:solidFill>
              </a:rPr>
              <a:t>’</a:t>
            </a:r>
            <a:r>
              <a:rPr lang="en-US" b="1" i="1" dirty="0" smtClean="0">
                <a:solidFill>
                  <a:schemeClr val="tx1"/>
                </a:solidFill>
              </a:rPr>
              <a:t>s shop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Мы используем … когда упоминаем о чем-либо уже известном или конкретно (также во множественном числе) и знаем о чем именно идет речь, либо указываем на местонахождение.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i="1" u="sng" dirty="0" smtClean="0">
                <a:solidFill>
                  <a:schemeClr val="tx1"/>
                </a:solidFill>
              </a:rPr>
              <a:t>…</a:t>
            </a:r>
            <a:r>
              <a:rPr lang="en-US" b="1" i="1" dirty="0" smtClean="0">
                <a:solidFill>
                  <a:schemeClr val="tx1"/>
                </a:solidFill>
              </a:rPr>
              <a:t> florist’s shop is next to the shoe shop.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I want </a:t>
            </a:r>
            <a:r>
              <a:rPr lang="ru-RU" b="1" i="1" u="sng" dirty="0" smtClean="0">
                <a:solidFill>
                  <a:schemeClr val="tx1"/>
                </a:solidFill>
              </a:rPr>
              <a:t>… </a:t>
            </a:r>
            <a:r>
              <a:rPr lang="en-US" b="1" i="1" dirty="0" smtClean="0">
                <a:solidFill>
                  <a:schemeClr val="tx1"/>
                </a:solidFill>
              </a:rPr>
              <a:t>green T-shirt, please.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It is next to </a:t>
            </a:r>
            <a:r>
              <a:rPr lang="ru-RU" b="1" i="1" u="sng" dirty="0" smtClean="0">
                <a:solidFill>
                  <a:schemeClr val="tx1"/>
                </a:solidFill>
              </a:rPr>
              <a:t>… </a:t>
            </a:r>
            <a:r>
              <a:rPr lang="en-US" b="1" i="1" dirty="0" smtClean="0">
                <a:solidFill>
                  <a:schemeClr val="tx1"/>
                </a:solidFill>
              </a:rPr>
              <a:t>shoe shop.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1118</TotalTime>
  <Words>294</Words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Before we start</vt:lpstr>
      <vt:lpstr>Слайд 3</vt:lpstr>
      <vt:lpstr>Слайд 4</vt:lpstr>
      <vt:lpstr>Слайд 5</vt:lpstr>
      <vt:lpstr>Слайд 6</vt:lpstr>
      <vt:lpstr>What can you see in this picture?</vt:lpstr>
      <vt:lpstr>How do you know the rules?</vt:lpstr>
      <vt:lpstr>Definite and indefinite articles </vt:lpstr>
      <vt:lpstr>Gymnastics</vt:lpstr>
      <vt:lpstr>Grammar</vt:lpstr>
      <vt:lpstr> ??? Your questions</vt:lpstr>
      <vt:lpstr>Учебник: с. 106 №2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46</cp:revision>
  <dcterms:created xsi:type="dcterms:W3CDTF">2020-04-12T03:43:05Z</dcterms:created>
  <dcterms:modified xsi:type="dcterms:W3CDTF">2020-04-23T11:26:40Z</dcterms:modified>
</cp:coreProperties>
</file>