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9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9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2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63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6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5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4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6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6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5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3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FC5C-8372-4C0F-9F57-F39D801E335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C3672D-D3A3-407C-80B1-EF00B5DF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6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tvmusic@mail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867185" cy="164630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Название раздела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«Чтоб музыкантом быть, так надобно уменье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3 класс урок музыки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3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54" y="2219459"/>
            <a:ext cx="63477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Тема урока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«Что должен уметь музыкант»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8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59" y="532326"/>
            <a:ext cx="7202012" cy="1320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Посмотри видео по Басне Крылова «Квартет».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квартет басн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099" y="1714500"/>
            <a:ext cx="5698901" cy="4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Запиши в тетрадь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0400"/>
            <a:ext cx="7104846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1.Как ты считаешь, почему не получалось у зверей сыграть красиво музыку</a:t>
            </a:r>
          </a:p>
          <a:p>
            <a:r>
              <a:rPr lang="ru-RU" sz="2400" dirty="0" smtClean="0"/>
              <a:t>2. Как ты думаешь, что должен уметь/знать музыкант, который </a:t>
            </a:r>
          </a:p>
          <a:p>
            <a:r>
              <a:rPr lang="ru-RU" sz="2400" dirty="0" smtClean="0"/>
              <a:t>А)играет на каком-либо инструменте</a:t>
            </a:r>
          </a:p>
          <a:p>
            <a:r>
              <a:rPr lang="ru-RU" sz="2400" dirty="0" smtClean="0"/>
              <a:t>Б) поет</a:t>
            </a:r>
          </a:p>
          <a:p>
            <a:r>
              <a:rPr lang="ru-RU" sz="2400" dirty="0" smtClean="0"/>
              <a:t>В) играет в оркестре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619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733843" cy="164630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Задание прислать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 почту</a:t>
            </a:r>
            <a:r>
              <a:rPr lang="en-US" sz="2800" dirty="0" smtClean="0">
                <a:solidFill>
                  <a:srgbClr val="002060"/>
                </a:solidFill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etvmusic@mail.ru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или сообщением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 диалоге в программе </a:t>
            </a:r>
            <a:r>
              <a:rPr lang="en-US" sz="2800" dirty="0" err="1" smtClean="0">
                <a:solidFill>
                  <a:srgbClr val="002060"/>
                </a:solidFill>
              </a:rPr>
              <a:t>pruffmi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51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57</Words>
  <Application>Microsoft Office PowerPoint</Application>
  <PresentationFormat>Экран (4:3)</PresentationFormat>
  <Paragraphs>11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Название раздела  «Чтоб музыкантом быть, так надобно уменье</vt:lpstr>
      <vt:lpstr>Тема урока  «Что должен уметь музыкант»</vt:lpstr>
      <vt:lpstr>Посмотри видео по Басне Крылова «Квартет». </vt:lpstr>
      <vt:lpstr>Запиши в тетрадь</vt:lpstr>
      <vt:lpstr>Задание прислать на почту   etvmusic@mail.ru  или сообщением в диалоге в программе pruffmi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раздела  «Чтоб музыкантом быть, так надобно уменье</dc:title>
  <dc:creator>user</dc:creator>
  <cp:lastModifiedBy>user</cp:lastModifiedBy>
  <cp:revision>2</cp:revision>
  <dcterms:created xsi:type="dcterms:W3CDTF">2020-04-24T10:58:46Z</dcterms:created>
  <dcterms:modified xsi:type="dcterms:W3CDTF">2020-04-24T11:11:28Z</dcterms:modified>
</cp:coreProperties>
</file>