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7" r:id="rId3"/>
    <p:sldId id="258" r:id="rId4"/>
    <p:sldId id="270" r:id="rId5"/>
    <p:sldId id="274" r:id="rId6"/>
    <p:sldId id="275" r:id="rId7"/>
    <p:sldId id="276" r:id="rId8"/>
    <p:sldId id="277" r:id="rId9"/>
    <p:sldId id="282" r:id="rId10"/>
    <p:sldId id="283" r:id="rId11"/>
    <p:sldId id="285" r:id="rId12"/>
    <p:sldId id="278" r:id="rId13"/>
    <p:sldId id="279" r:id="rId14"/>
    <p:sldId id="280" r:id="rId15"/>
    <p:sldId id="281" r:id="rId16"/>
    <p:sldId id="261" r:id="rId17"/>
    <p:sldId id="299" r:id="rId18"/>
    <p:sldId id="286" r:id="rId19"/>
    <p:sldId id="288" r:id="rId20"/>
    <p:sldId id="290" r:id="rId21"/>
    <p:sldId id="292" r:id="rId22"/>
    <p:sldId id="294" r:id="rId23"/>
    <p:sldId id="296" r:id="rId24"/>
    <p:sldId id="289" r:id="rId25"/>
    <p:sldId id="291" r:id="rId26"/>
    <p:sldId id="295" r:id="rId27"/>
    <p:sldId id="293" r:id="rId28"/>
    <p:sldId id="297" r:id="rId29"/>
    <p:sldId id="287" r:id="rId30"/>
    <p:sldId id="268" r:id="rId31"/>
    <p:sldId id="298" r:id="rId32"/>
    <p:sldId id="26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pruffme.com/landing/u1394697/tmp1587931532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good-morning-wishing-you-a-52650-1553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" y="357166"/>
            <a:ext cx="8896350" cy="56150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______this game 2 days ago?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3714752"/>
          <a:ext cx="818356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Did you</a:t>
                      </a:r>
                      <a:r>
                        <a:rPr lang="en-US" sz="3200" baseline="0" dirty="0" smtClean="0"/>
                        <a:t> play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Did you played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You</a:t>
                      </a:r>
                      <a:r>
                        <a:rPr lang="en-US" sz="3200" baseline="0" dirty="0" smtClean="0"/>
                        <a:t> play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Do</a:t>
                      </a:r>
                      <a:r>
                        <a:rPr lang="en-US" sz="3200" baseline="0" dirty="0" smtClean="0"/>
                        <a:t> you play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I________ skate last year.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3714752"/>
          <a:ext cx="818356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don’t skate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didn’t skated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not skated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didn’t skate</a:t>
                      </a:r>
                      <a:endParaRPr lang="ru-RU" sz="32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My mother ______ a cake last Sunday.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3714752"/>
          <a:ext cx="8183562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cook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baked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passed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played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Did you watch a football</a:t>
            </a:r>
            <a:br>
              <a:rPr lang="en-US" dirty="0" smtClean="0"/>
            </a:br>
            <a:r>
              <a:rPr lang="en-US" dirty="0" smtClean="0"/>
              <a:t> game _____?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3714752"/>
          <a:ext cx="8183562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usually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last week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tomorrow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always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____ at school yesterday?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3714752"/>
          <a:ext cx="818356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Were</a:t>
                      </a:r>
                      <a:r>
                        <a:rPr lang="en-US" sz="3200" baseline="0" dirty="0" smtClean="0"/>
                        <a:t> you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You</a:t>
                      </a:r>
                      <a:r>
                        <a:rPr lang="en-US" sz="3200" baseline="0" dirty="0" smtClean="0"/>
                        <a:t> was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Did</a:t>
                      </a:r>
                      <a:r>
                        <a:rPr lang="en-US" sz="3200" baseline="0" dirty="0" smtClean="0"/>
                        <a:t> you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Did you were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He ____ walk his dog </a:t>
            </a:r>
            <a:br>
              <a:rPr lang="en-US" dirty="0" smtClean="0"/>
            </a:br>
            <a:r>
              <a:rPr lang="en-US" dirty="0" smtClean="0"/>
              <a:t>on Friday.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3714752"/>
          <a:ext cx="818356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not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wasn’t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didn’t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weren’t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Gymnastics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1357298"/>
            <a:ext cx="607223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1. </a:t>
            </a:r>
            <a:r>
              <a:rPr lang="en-US" sz="2400" dirty="0" smtClean="0"/>
              <a:t>Don’t look at the monitor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2. Close your eyes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ru-RU" sz="2400" dirty="0" smtClean="0"/>
              <a:t>.</a:t>
            </a:r>
            <a:r>
              <a:rPr lang="en-US" sz="2400" dirty="0" smtClean="0"/>
              <a:t> Count to 5 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ru-RU" sz="2400" dirty="0" smtClean="0"/>
              <a:t>.</a:t>
            </a:r>
            <a:r>
              <a:rPr lang="en-US" sz="2400" dirty="0" smtClean="0"/>
              <a:t> Open your eyes 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5. Stand up</a:t>
            </a:r>
          </a:p>
          <a:p>
            <a:pPr>
              <a:buNone/>
            </a:pPr>
            <a:r>
              <a:rPr lang="en-US" sz="2400" dirty="0" smtClean="0"/>
              <a:t>6. Hands up</a:t>
            </a:r>
          </a:p>
          <a:p>
            <a:pPr>
              <a:buNone/>
            </a:pPr>
            <a:r>
              <a:rPr lang="en-US" sz="2400" dirty="0" smtClean="0"/>
              <a:t>7. Hands down.</a:t>
            </a:r>
          </a:p>
          <a:p>
            <a:pPr>
              <a:buNone/>
            </a:pPr>
            <a:r>
              <a:rPr lang="en-US" sz="2400" dirty="0" smtClean="0"/>
              <a:t>8. Hands to the sides</a:t>
            </a:r>
          </a:p>
          <a:p>
            <a:pPr>
              <a:buNone/>
            </a:pPr>
            <a:r>
              <a:rPr lang="en-US" sz="2400" dirty="0" smtClean="0"/>
              <a:t>9. Sit down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10.</a:t>
            </a:r>
            <a:r>
              <a:rPr lang="ru-RU" sz="2400" dirty="0" smtClean="0"/>
              <a:t> </a:t>
            </a:r>
            <a:r>
              <a:rPr lang="en-US" sz="2400" dirty="0" smtClean="0"/>
              <a:t>Move your head and look up, look down, look left, look right.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214554"/>
            <a:ext cx="7143800" cy="155162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Open your copybook 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and get ready 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to write the verbs!</a:t>
            </a:r>
            <a:endParaRPr lang="ru-RU" dirty="0">
              <a:solidFill>
                <a:srgbClr val="FF6600"/>
              </a:solidFill>
            </a:endParaRPr>
          </a:p>
        </p:txBody>
      </p:sp>
      <p:pic>
        <p:nvPicPr>
          <p:cNvPr id="3" name="Рисунок 2" descr="copyboo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03487">
            <a:off x="4929190" y="3000372"/>
            <a:ext cx="3714776" cy="321947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400" b="1" dirty="0" smtClean="0"/>
              <a:t>Покупать - покупал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400" b="1" dirty="0" smtClean="0"/>
              <a:t>думать - думал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785818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Before we start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183880" cy="4688018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Make sure that you are sitting correctly.</a:t>
            </a:r>
          </a:p>
          <a:p>
            <a:r>
              <a:rPr lang="en-US" sz="2400" b="1" dirty="0" smtClean="0"/>
              <a:t>Turn on the lights.</a:t>
            </a:r>
          </a:p>
          <a:p>
            <a:r>
              <a:rPr lang="en-US" sz="2400" b="1" dirty="0" smtClean="0"/>
              <a:t>Get ready with your Student’s Books, notebooks</a:t>
            </a:r>
            <a:r>
              <a:rPr lang="ru-RU" sz="2400" b="1" dirty="0" smtClean="0"/>
              <a:t>, </a:t>
            </a:r>
            <a:r>
              <a:rPr lang="en-US" sz="2400" b="1" dirty="0" smtClean="0"/>
              <a:t>exercise books and pens.</a:t>
            </a:r>
            <a:endParaRPr lang="ru-RU" sz="2400" b="1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Рисунок 3" descr="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3143248"/>
            <a:ext cx="2600330" cy="2600330"/>
          </a:xfrm>
          <a:prstGeom prst="rect">
            <a:avLst/>
          </a:prstGeom>
        </p:spPr>
      </p:pic>
      <p:pic>
        <p:nvPicPr>
          <p:cNvPr id="5" name="Рисунок 4" descr="pe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3214686"/>
            <a:ext cx="3333740" cy="2500305"/>
          </a:xfrm>
          <a:prstGeom prst="rect">
            <a:avLst/>
          </a:prstGeom>
        </p:spPr>
      </p:pic>
      <p:pic>
        <p:nvPicPr>
          <p:cNvPr id="6" name="Рисунок 5" descr="S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8" y="3071810"/>
            <a:ext cx="1914522" cy="2801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400" b="1" dirty="0" smtClean="0"/>
              <a:t>пить- пил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400" b="1" dirty="0" smtClean="0"/>
              <a:t>иметь- имел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400" b="1" dirty="0" smtClean="0"/>
              <a:t>Петь - пел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 algn="ctr">
              <a:buNone/>
            </a:pPr>
            <a:r>
              <a:rPr lang="ru-RU" sz="4400" b="1" dirty="0" smtClean="0"/>
              <a:t>бежать - бежал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400" b="1" dirty="0" smtClean="0"/>
              <a:t>Оставлять (покидать)- оставил (покинул)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400" b="1" dirty="0" smtClean="0"/>
              <a:t>идти- шел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57158" y="2428868"/>
            <a:ext cx="8183880" cy="1234456"/>
          </a:xfrm>
        </p:spPr>
        <p:txBody>
          <a:bodyPr>
            <a:normAutofit/>
          </a:bodyPr>
          <a:lstStyle/>
          <a:p>
            <a:pPr algn="ctr"/>
            <a:r>
              <a:rPr lang="ru-RU" sz="5400" dirty="0" err="1" smtClean="0">
                <a:solidFill>
                  <a:schemeClr val="tx1"/>
                </a:solidFill>
                <a:effectLst/>
              </a:rPr>
              <a:t>читать-читал</a:t>
            </a:r>
            <a:endParaRPr lang="ru-RU" sz="54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19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400" b="1" dirty="0" smtClean="0"/>
              <a:t>встречать- встречал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 algn="ctr">
              <a:buNone/>
            </a:pPr>
            <a:r>
              <a:rPr lang="ru-RU" sz="4400" b="1" dirty="0" smtClean="0"/>
              <a:t>Выигрывать – выиграл</a:t>
            </a:r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5100" b="1" dirty="0" smtClean="0"/>
              <a:t>buy – bought</a:t>
            </a:r>
          </a:p>
          <a:p>
            <a:pPr>
              <a:buNone/>
            </a:pPr>
            <a:r>
              <a:rPr lang="en-US" sz="5100" b="1" dirty="0" smtClean="0"/>
              <a:t>think </a:t>
            </a:r>
            <a:r>
              <a:rPr lang="ru-RU" sz="5100" b="1" dirty="0" smtClean="0"/>
              <a:t>- </a:t>
            </a:r>
            <a:r>
              <a:rPr lang="en-US" sz="5100" b="1" dirty="0" smtClean="0"/>
              <a:t>thought</a:t>
            </a:r>
          </a:p>
          <a:p>
            <a:pPr>
              <a:buNone/>
            </a:pPr>
            <a:r>
              <a:rPr lang="en-US" sz="5100" b="1" dirty="0" smtClean="0"/>
              <a:t>drink </a:t>
            </a:r>
            <a:r>
              <a:rPr lang="ru-RU" sz="5100" b="1" dirty="0" smtClean="0"/>
              <a:t>- </a:t>
            </a:r>
            <a:r>
              <a:rPr lang="en-US" sz="5100" b="1" dirty="0" smtClean="0"/>
              <a:t>drank</a:t>
            </a:r>
          </a:p>
          <a:p>
            <a:pPr>
              <a:buNone/>
            </a:pPr>
            <a:r>
              <a:rPr lang="en-US" sz="5100" b="1" dirty="0" smtClean="0"/>
              <a:t>have - had</a:t>
            </a:r>
          </a:p>
          <a:p>
            <a:pPr>
              <a:buNone/>
            </a:pPr>
            <a:r>
              <a:rPr lang="en-US" sz="5100" b="1" dirty="0" smtClean="0"/>
              <a:t>sing – sang</a:t>
            </a:r>
          </a:p>
          <a:p>
            <a:pPr>
              <a:buNone/>
            </a:pPr>
            <a:r>
              <a:rPr lang="en-US" sz="5100" b="1" dirty="0" smtClean="0"/>
              <a:t>run-ran</a:t>
            </a:r>
            <a:endParaRPr lang="ru-RU" sz="5100" b="1" dirty="0" smtClean="0"/>
          </a:p>
          <a:p>
            <a:pPr>
              <a:buNone/>
            </a:pPr>
            <a:r>
              <a:rPr lang="en-US" sz="5100" b="1" dirty="0" smtClean="0"/>
              <a:t>leave – left</a:t>
            </a:r>
            <a:endParaRPr lang="ru-RU" sz="5100" b="1" dirty="0" smtClean="0"/>
          </a:p>
          <a:p>
            <a:pPr>
              <a:buNone/>
            </a:pPr>
            <a:r>
              <a:rPr lang="en-US" sz="5100" b="1" dirty="0" smtClean="0"/>
              <a:t>go-went</a:t>
            </a:r>
            <a:endParaRPr lang="ru-RU" sz="5100" b="1" dirty="0" smtClean="0"/>
          </a:p>
          <a:p>
            <a:pPr>
              <a:buNone/>
            </a:pPr>
            <a:r>
              <a:rPr lang="en-US" sz="5100" b="1" dirty="0" smtClean="0"/>
              <a:t>read-read</a:t>
            </a:r>
          </a:p>
          <a:p>
            <a:pPr>
              <a:buNone/>
            </a:pPr>
            <a:r>
              <a:rPr lang="en-US" sz="5100" b="1" dirty="0" smtClean="0"/>
              <a:t>meet – met</a:t>
            </a:r>
            <a:endParaRPr lang="ru-RU" sz="5100" b="1" dirty="0" smtClean="0"/>
          </a:p>
          <a:p>
            <a:pPr>
              <a:buNone/>
            </a:pPr>
            <a:r>
              <a:rPr lang="en-US" sz="5100" b="1" dirty="0" smtClean="0"/>
              <a:t>win - won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ru-RU" sz="2400" b="1" dirty="0" smtClean="0"/>
          </a:p>
          <a:p>
            <a:pPr algn="ctr">
              <a:buNone/>
            </a:pP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What’s the date today?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Today is…</a:t>
            </a:r>
          </a:p>
          <a:p>
            <a:pPr>
              <a:buNone/>
            </a:pPr>
            <a:endParaRPr lang="en-US" dirty="0" smtClean="0"/>
          </a:p>
          <a:p>
            <a:pPr algn="r">
              <a:buNone/>
            </a:pPr>
            <a:r>
              <a:rPr lang="en-US" sz="4400" b="1" dirty="0" smtClean="0"/>
              <a:t>The </a:t>
            </a:r>
            <a:r>
              <a:rPr lang="ru-RU" sz="4400" b="1" dirty="0" smtClean="0"/>
              <a:t>27</a:t>
            </a:r>
            <a:r>
              <a:rPr lang="en-US" sz="4400" b="1" baseline="30000" dirty="0" err="1" smtClean="0"/>
              <a:t>th</a:t>
            </a:r>
            <a:r>
              <a:rPr lang="en-US" sz="4400" b="1" dirty="0" smtClean="0"/>
              <a:t> of April.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35732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3300"/>
                </a:solidFill>
              </a:rPr>
              <a:t/>
            </a:r>
            <a:br>
              <a:rPr lang="en-US" dirty="0" smtClean="0">
                <a:solidFill>
                  <a:srgbClr val="FF3300"/>
                </a:solidFill>
              </a:rPr>
            </a:br>
            <a:r>
              <a:rPr lang="en-US" sz="4400" dirty="0" smtClean="0">
                <a:solidFill>
                  <a:srgbClr val="FF3300"/>
                </a:solidFill>
              </a:rPr>
              <a:t>Let’s make a test</a:t>
            </a:r>
            <a:endParaRPr lang="ru-RU" sz="4400" dirty="0">
              <a:solidFill>
                <a:srgbClr val="FF3300"/>
              </a:solidFill>
            </a:endParaRPr>
          </a:p>
        </p:txBody>
      </p:sp>
      <p:pic>
        <p:nvPicPr>
          <p:cNvPr id="4" name="Содержимое 3" descr="te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850" y="2143125"/>
            <a:ext cx="6281738" cy="4187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r>
              <a:rPr lang="en-US" dirty="0" smtClean="0">
                <a:hlinkClick r:id="rId2"/>
              </a:rPr>
              <a:t>https://pruffme.com/landing/u1394697/tmp1587931532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HOMEWORK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183880" cy="4187952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Повторять неправильные глаголы.</a:t>
            </a:r>
            <a:endParaRPr lang="en-US" dirty="0" smtClean="0"/>
          </a:p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Сборник упражнений: с.</a:t>
            </a:r>
            <a:r>
              <a:rPr lang="en-US" dirty="0" smtClean="0"/>
              <a:t>109</a:t>
            </a:r>
            <a:r>
              <a:rPr lang="ru-RU" dirty="0" smtClean="0"/>
              <a:t>-1</a:t>
            </a:r>
            <a:r>
              <a:rPr lang="en-US" dirty="0" smtClean="0"/>
              <a:t>10</a:t>
            </a:r>
            <a:r>
              <a:rPr lang="ru-RU" dirty="0" smtClean="0"/>
              <a:t>, №</a:t>
            </a:r>
            <a:r>
              <a:rPr lang="en-US" dirty="0" smtClean="0"/>
              <a:t>16</a:t>
            </a:r>
            <a:endParaRPr lang="ru-RU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/>
            <a:r>
              <a:rPr lang="ru-RU" dirty="0" smtClean="0"/>
              <a:t>прочитать письмо;</a:t>
            </a:r>
          </a:p>
          <a:p>
            <a:pPr marL="514350" indent="-514350"/>
            <a:r>
              <a:rPr lang="ru-RU" dirty="0" smtClean="0"/>
              <a:t>записать ответы на 3 вопроса в конце письма;</a:t>
            </a:r>
          </a:p>
          <a:p>
            <a:pPr marL="514350" indent="-514350"/>
            <a:r>
              <a:rPr lang="ru-RU" dirty="0" smtClean="0"/>
              <a:t>выписать из текста письма 2 предложения: 1 – Я поехал в деревню с родителями. 2 – погода была теплая и солнечная.</a:t>
            </a:r>
          </a:p>
          <a:p>
            <a:pPr marL="514350" indent="-514350"/>
            <a:r>
              <a:rPr lang="ru-RU" dirty="0" smtClean="0"/>
              <a:t>преобразовать их в отрицание, общий вопрос с ответом и специальный вопрос. </a:t>
            </a:r>
          </a:p>
          <a:p>
            <a:pPr marL="514350" indent="-514350" algn="ctr">
              <a:buNone/>
            </a:pPr>
            <a:endParaRPr lang="en-US" dirty="0" smtClean="0"/>
          </a:p>
          <a:p>
            <a:pPr marL="514350" indent="-514350" algn="ctr">
              <a:buNone/>
            </a:pPr>
            <a:endParaRPr lang="en-US" dirty="0" smtClean="0"/>
          </a:p>
          <a:p>
            <a:pPr marL="514350" indent="-514350" algn="ctr">
              <a:buNone/>
            </a:pPr>
            <a:endParaRPr lang="en-US" dirty="0" smtClean="0"/>
          </a:p>
          <a:p>
            <a:pPr marL="514350" indent="-514350" algn="ctr">
              <a:buNone/>
            </a:pPr>
            <a:r>
              <a:rPr lang="ru-RU" b="1" dirty="0" smtClean="0"/>
              <a:t>Выслать на проверку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285860"/>
            <a:ext cx="8201028" cy="6000792"/>
          </a:xfrm>
        </p:spPr>
        <p:txBody>
          <a:bodyPr>
            <a:noAutofit/>
          </a:bodyPr>
          <a:lstStyle/>
          <a:p>
            <a:pPr algn="l"/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[e] m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mory, m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morable, rem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mber, b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st, ev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nts, l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ft, sl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pt, w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nt, g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t, m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t, r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 (2</a:t>
            </a:r>
            <a:r>
              <a:rPr lang="ru-RU" sz="4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[ɪ] dr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nk, w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n, g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ve, s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ng, th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nk</a:t>
            </a:r>
            <a:r>
              <a:rPr lang="ru-RU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[Ʌ] f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nfair, w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n, r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n, c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me, bec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me</a:t>
            </a:r>
            <a:b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[u] p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t, t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b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[ɔ ] g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4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400" b="0" dirty="0" smtClean="0">
                <a:solidFill>
                  <a:schemeClr val="tx1"/>
                </a:solidFill>
                <a:effectLst/>
              </a:rPr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642918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FF6600"/>
                </a:solidFill>
              </a:rPr>
              <a:t>Let’s revise the words</a:t>
            </a:r>
            <a:endParaRPr lang="ru-RU" sz="44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214422"/>
            <a:ext cx="8058152" cy="4214842"/>
          </a:xfrm>
        </p:spPr>
        <p:txBody>
          <a:bodyPr>
            <a:normAutofit/>
          </a:bodyPr>
          <a:lstStyle/>
          <a:p>
            <a:pPr algn="l"/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[ɪ :] l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ve, m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t, sl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p, r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 (1</a:t>
            </a:r>
            <a:r>
              <a:rPr lang="ru-RU" sz="4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), eat</a:t>
            </a:r>
            <a:b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[ɔ:] b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ough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t, th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ough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t, </a:t>
            </a:r>
            <a:b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4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ju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:] dr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ew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gr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ew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kn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ew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d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ring</a:t>
            </a:r>
            <a:r>
              <a:rPr lang="en-US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0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000" b="0" dirty="0" smtClean="0">
                <a:solidFill>
                  <a:schemeClr val="tx1"/>
                </a:solidFill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642918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FF6600"/>
                </a:solidFill>
              </a:rPr>
              <a:t>Let’s revise the words</a:t>
            </a:r>
            <a:endParaRPr lang="ru-RU" sz="44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000240"/>
            <a:ext cx="8058152" cy="35004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[æ] r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n, h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d, dr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nk, s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ng</a:t>
            </a:r>
            <a:b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6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te, t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ke, m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ke, m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de, g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ve, c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me, bec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me</a:t>
            </a:r>
            <a:b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6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] d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nosaur, r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de, wr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te</a:t>
            </a:r>
            <a:b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6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əʊ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] g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r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de, wr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0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000" b="0" dirty="0" smtClean="0">
                <a:solidFill>
                  <a:schemeClr val="tx1"/>
                </a:solidFill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642918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FF6600"/>
                </a:solidFill>
              </a:rPr>
              <a:t>Let’s revise the words</a:t>
            </a:r>
            <a:endParaRPr lang="ru-RU" sz="44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бесед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6666" y="188920"/>
            <a:ext cx="8040176" cy="631191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183880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How do you know </a:t>
            </a:r>
            <a:br>
              <a:rPr lang="en-US" dirty="0" smtClean="0"/>
            </a:br>
            <a:r>
              <a:rPr lang="en-US" sz="5300" dirty="0" smtClean="0"/>
              <a:t>the verbs in the Past Simple?</a:t>
            </a:r>
            <a:endParaRPr lang="ru-RU" sz="5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Did </a:t>
            </a:r>
            <a:r>
              <a:rPr lang="en-US" dirty="0" err="1" smtClean="0"/>
              <a:t>you______your</a:t>
            </a:r>
            <a:r>
              <a:rPr lang="en-US" dirty="0" smtClean="0"/>
              <a:t> friend last week?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3714752"/>
          <a:ext cx="818356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visit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visited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visits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visiting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John______his</a:t>
            </a:r>
            <a:r>
              <a:rPr lang="en-US" dirty="0" smtClean="0"/>
              <a:t> room on </a:t>
            </a:r>
            <a:r>
              <a:rPr lang="en-US" dirty="0" smtClean="0"/>
              <a:t>Saturday</a:t>
            </a:r>
            <a:r>
              <a:rPr lang="en-US" dirty="0" smtClean="0"/>
              <a:t>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3714752"/>
          <a:ext cx="8183562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paints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painting</a:t>
                      </a:r>
                      <a:endParaRPr lang="ru-RU" sz="3200" dirty="0" smtClean="0"/>
                    </a:p>
                    <a:p>
                      <a:pPr algn="ctr"/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paint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painted</a:t>
                      </a:r>
                      <a:endParaRPr lang="ru-RU" sz="32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1704</TotalTime>
  <Words>399</Words>
  <PresentationFormat>Экран (4:3)</PresentationFormat>
  <Paragraphs>134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Аспект</vt:lpstr>
      <vt:lpstr>Слайд 1</vt:lpstr>
      <vt:lpstr>Before we start</vt:lpstr>
      <vt:lpstr>What’s the date today?</vt:lpstr>
      <vt:lpstr>[e] memory, memorable, remember, best, events, left, slept, went, get, met, read (2ф) [ɪ] drink, win, give, sing, think [Ʌ] funfair, won, run, come, become [u] put, took [ɔ ] got   </vt:lpstr>
      <vt:lpstr>[ɪ :] leave, meet, sleep, read (1ф), eat  [ɔ:] bought, thought,   [ju:] drew, grew, knew, during  </vt:lpstr>
      <vt:lpstr> [æ] ran, had, drank, sang  [ei] ate, take, make, made, gave, came, became [ai] dinosaur, ride, write [əʊ] go, rode, wrote  </vt:lpstr>
      <vt:lpstr>How do you know  the verbs in the Past Simple?</vt:lpstr>
      <vt:lpstr>Did you______your friend last week?</vt:lpstr>
      <vt:lpstr>John______his room on Saturday.</vt:lpstr>
      <vt:lpstr>______this game 2 days ago?</vt:lpstr>
      <vt:lpstr>I________ skate last year.</vt:lpstr>
      <vt:lpstr>My mother ______ a cake last Sunday.</vt:lpstr>
      <vt:lpstr>Did you watch a football  game _____?</vt:lpstr>
      <vt:lpstr>____ at school yesterday?</vt:lpstr>
      <vt:lpstr>He ____ walk his dog  on Friday.</vt:lpstr>
      <vt:lpstr>Gymnastics</vt:lpstr>
      <vt:lpstr>Open your copybook  and get ready  to write the verbs!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читать-читал</vt:lpstr>
      <vt:lpstr>Слайд 27</vt:lpstr>
      <vt:lpstr>Слайд 28</vt:lpstr>
      <vt:lpstr>Слайд 29</vt:lpstr>
      <vt:lpstr> Let’s make a test</vt:lpstr>
      <vt:lpstr>Слайд 31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101</cp:revision>
  <dcterms:created xsi:type="dcterms:W3CDTF">2020-04-12T03:43:05Z</dcterms:created>
  <dcterms:modified xsi:type="dcterms:W3CDTF">2020-04-27T06:14:39Z</dcterms:modified>
</cp:coreProperties>
</file>