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r>
              <a:rPr lang="ru-RU" dirty="0" smtClean="0"/>
              <a:t>Внешняя политика России в конце </a:t>
            </a:r>
            <a:r>
              <a:rPr lang="en-US" dirty="0" smtClean="0"/>
              <a:t>XIX </a:t>
            </a:r>
            <a:r>
              <a:rPr lang="ru-RU" dirty="0" smtClean="0"/>
              <a:t>- начале </a:t>
            </a:r>
            <a:r>
              <a:rPr lang="en-US" dirty="0" smtClean="0"/>
              <a:t>XX </a:t>
            </a:r>
            <a:r>
              <a:rPr lang="ru-RU" dirty="0" smtClean="0"/>
              <a:t>века. </a:t>
            </a:r>
            <a:r>
              <a:rPr lang="ru-RU" dirty="0" err="1" smtClean="0"/>
              <a:t>Русско</a:t>
            </a:r>
            <a:r>
              <a:rPr lang="ru-RU" dirty="0" smtClean="0"/>
              <a:t> – японская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9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 японская война 1904-1905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Придворные круги подталкивали Николая </a:t>
            </a:r>
            <a:r>
              <a:rPr lang="en-US" sz="2000" dirty="0" smtClean="0"/>
              <a:t>II </a:t>
            </a:r>
            <a:r>
              <a:rPr lang="ru-RU" sz="2000" dirty="0" smtClean="0"/>
              <a:t>к войне</a:t>
            </a:r>
            <a:r>
              <a:rPr lang="ru-RU" dirty="0" smtClean="0"/>
              <a:t>. </a:t>
            </a:r>
            <a:r>
              <a:rPr lang="ru-RU" sz="2000" dirty="0" smtClean="0"/>
              <a:t>Поводом стали разногласия России и Японии по Корее</a:t>
            </a:r>
            <a:r>
              <a:rPr lang="ru-RU" sz="2000" b="1" dirty="0" smtClean="0"/>
              <a:t>.  Начало войны  </a:t>
            </a:r>
          </a:p>
          <a:p>
            <a:pPr>
              <a:buNone/>
            </a:pPr>
            <a:r>
              <a:rPr lang="ru-RU" sz="2000" b="1" dirty="0" smtClean="0"/>
              <a:t>  27 января 1904 года японская эскадра напала на русские корабли в бухте Порт – Артура и корейском порту </a:t>
            </a:r>
            <a:r>
              <a:rPr lang="ru-RU" sz="2000" b="1" dirty="0" err="1" smtClean="0"/>
              <a:t>Чемульпо</a:t>
            </a:r>
            <a:r>
              <a:rPr lang="ru-RU" sz="2000" b="1" dirty="0" smtClean="0"/>
              <a:t>. Русский крейсер  « Варяг» был затоплен русскими моряками </a:t>
            </a:r>
            <a:r>
              <a:rPr lang="ru-RU" sz="2000" dirty="0" smtClean="0"/>
              <a:t>после неудачной попытки прорваться в открытое море. 24 февраля в Порт – Артур прибывает адмирал С.О.Макаров и начинает активные действия на мое, но уже в марте он погибает на флагманском корабле                       « Петропавловск». После этого активных действий на море никто не предпринимал. На суше  уже </a:t>
            </a:r>
            <a:r>
              <a:rPr lang="ru-RU" sz="2000" b="1" dirty="0" smtClean="0"/>
              <a:t>в мае 1904 года две японские армии высадились на Ляодунском полуострове и двинулись к Порт – Артуру</a:t>
            </a:r>
            <a:r>
              <a:rPr lang="ru-RU" sz="2000" dirty="0" smtClean="0"/>
              <a:t>. Началась осада Порт – Артура.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b="1" dirty="0" smtClean="0"/>
              <a:t>В августе 1904 г. Русская армия проиграла генеральное сражение под </a:t>
            </a:r>
            <a:r>
              <a:rPr lang="ru-RU" sz="2000" b="1" dirty="0" err="1" smtClean="0"/>
              <a:t>Ляояном</a:t>
            </a:r>
            <a:r>
              <a:rPr lang="ru-RU" sz="2000" b="1" dirty="0" smtClean="0"/>
              <a:t> и отступила. Порт – Артур обстреливался с моря, подвергался штурмам, но стоял.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 японская война</a:t>
            </a:r>
            <a:endParaRPr lang="ru-RU" dirty="0"/>
          </a:p>
        </p:txBody>
      </p:sp>
      <p:pic>
        <p:nvPicPr>
          <p:cNvPr id="19458" name="Picture 2" descr="C:\Users\Семен\Desktop\мака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876800" cy="3657600"/>
          </a:xfrm>
          <a:prstGeom prst="rect">
            <a:avLst/>
          </a:prstGeom>
          <a:noFill/>
        </p:spPr>
      </p:pic>
      <p:pic>
        <p:nvPicPr>
          <p:cNvPr id="19459" name="Picture 3" descr="C:\Users\Семен\Desktop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0"/>
            <a:ext cx="4724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 японская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523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На помощь  Порт – Артуру вышла из балтийского моря эскадра адмирала З.П. Рожественского. Но она вынуждена была идти вдоль Африки и опоздала. </a:t>
            </a:r>
            <a:r>
              <a:rPr lang="ru-RU" sz="2000" b="1" dirty="0" smtClean="0"/>
              <a:t>20 декабря 1904 года адмирал </a:t>
            </a:r>
            <a:r>
              <a:rPr lang="ru-RU" sz="2000" b="1" dirty="0" err="1" smtClean="0"/>
              <a:t>Стессель</a:t>
            </a:r>
            <a:r>
              <a:rPr lang="ru-RU" sz="2000" b="1" dirty="0" smtClean="0"/>
              <a:t> подписал капитуляцию Порт – Артура. </a:t>
            </a:r>
            <a:r>
              <a:rPr lang="ru-RU" sz="2000" dirty="0" smtClean="0"/>
              <a:t>Газеты назвали это событие « новогодний подарок </a:t>
            </a:r>
            <a:r>
              <a:rPr lang="ru-RU" sz="2000" dirty="0" err="1" smtClean="0"/>
              <a:t>Стесселя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20482" name="Picture 2" descr="C:\Users\Семен\Desktop\Эскад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6248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Русско</a:t>
            </a:r>
            <a:r>
              <a:rPr lang="ru-RU" dirty="0" smtClean="0"/>
              <a:t> – японская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077200" cy="266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Последний аккорд войны – </a:t>
            </a:r>
            <a:r>
              <a:rPr lang="ru-RU" sz="2000" b="1" dirty="0" err="1" smtClean="0"/>
              <a:t>Цусимское</a:t>
            </a:r>
            <a:r>
              <a:rPr lang="ru-RU" sz="2000" b="1" dirty="0" smtClean="0"/>
              <a:t> морское сражение 14 - 15 мая 1905 </a:t>
            </a:r>
            <a:r>
              <a:rPr lang="ru-RU" sz="2000" dirty="0" smtClean="0"/>
              <a:t>года. Восьмимесячный поход к берегам  Японии наскоро сколоченной 2 тихоокеанской эскадры  стал тяжёлым испытанием: в тропиках многие моряки болели и умирали. На Мадагаскаре они узнали о сдаче Порт – Артура. Но Николай настаивал на продолжении похода. Последним сражением войны стало морское сражение 14 – 15 мая 1905 года в Корейском проливе у острова Цусима. 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b="1" dirty="0" smtClean="0"/>
              <a:t>К утру  Русская эскадра перестала существовать как боевая единица. </a:t>
            </a:r>
            <a:r>
              <a:rPr lang="ru-RU" sz="2000" dirty="0" smtClean="0"/>
              <a:t>Несколько кораблей прорвались и ушли во Владивосток. (</a:t>
            </a:r>
            <a:r>
              <a:rPr lang="ru-RU" sz="2000" smtClean="0"/>
              <a:t>3 корабля)</a:t>
            </a:r>
            <a:endParaRPr lang="ru-RU" sz="2000" dirty="0"/>
          </a:p>
        </p:txBody>
      </p:sp>
      <p:pic>
        <p:nvPicPr>
          <p:cNvPr id="24578" name="Picture 2" descr="C:\Users\Семен\Desktop\Golovna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74295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и значение </a:t>
            </a:r>
            <a:r>
              <a:rPr lang="ru-RU" dirty="0" err="1" smtClean="0"/>
              <a:t>Русско</a:t>
            </a:r>
            <a:r>
              <a:rPr lang="ru-RU" dirty="0" smtClean="0"/>
              <a:t> – японской войны 1904 -1905 г.г.</a:t>
            </a:r>
            <a:endParaRPr lang="ru-RU" dirty="0"/>
          </a:p>
        </p:txBody>
      </p:sp>
      <p:pic>
        <p:nvPicPr>
          <p:cNvPr id="21506" name="Picture 2" descr="C:\Users\Семен\Desktop\img21Vb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и значение </a:t>
            </a:r>
            <a:r>
              <a:rPr lang="ru-RU" dirty="0" err="1" smtClean="0"/>
              <a:t>руско</a:t>
            </a:r>
            <a:r>
              <a:rPr lang="ru-RU" dirty="0" smtClean="0"/>
              <a:t> – японской войны 1904 – 1905 г.г.</a:t>
            </a:r>
            <a:endParaRPr lang="ru-RU" dirty="0"/>
          </a:p>
        </p:txBody>
      </p:sp>
      <p:pic>
        <p:nvPicPr>
          <p:cNvPr id="22530" name="Picture 2" descr="C:\Users\Семен\Desktop\img22Итог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7924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Выучить материал по темам: « экономическое развитие России» и « Внешняя политика России»  по презентациям на сайте +Пар №25 и стр. 280 – 285;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Найти ответ на вопрос: за какие заслуги С.Ю. Витте получил звание почётного гражданина г. Вятки?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Знать песню « Варяг» и послушать вальс « На сопках Манчжурии» со словами.</a:t>
            </a:r>
            <a:r>
              <a:rPr lang="en-US" sz="2800" smtClean="0"/>
              <a:t> 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Подготовить краткую историческую характеристику Николая </a:t>
            </a:r>
            <a:r>
              <a:rPr lang="en-US" sz="2800" dirty="0" smtClean="0"/>
              <a:t>II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50292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Александр </a:t>
            </a:r>
            <a:r>
              <a:rPr lang="en-US" sz="2000" dirty="0" smtClean="0"/>
              <a:t>III </a:t>
            </a:r>
            <a:r>
              <a:rPr lang="ru-RU" sz="2000" dirty="0" smtClean="0"/>
              <a:t> получил титул «Миротворец». Так как старался не ввязываться в военные конфликты.  Но мир изменился. В конце 19 века страны вступили в борьбу за передел мира на сферы влияния. Для России  важно было </a:t>
            </a:r>
            <a:r>
              <a:rPr lang="ru-RU" sz="2000" b="1" dirty="0" smtClean="0"/>
              <a:t>Европейское направление – укрепление влияния на балканском полуострове и защита православных христиан от </a:t>
            </a:r>
            <a:r>
              <a:rPr lang="ru-RU" sz="2000" dirty="0" smtClean="0"/>
              <a:t>притеснений турок – мусульман. В 1871 году Россия, благодаря М.И.Д. А.Горчакову, восстановила своё право иметь военный флот на Чёрном море, но время было упущено. В 1871 году в Европе появилась  Германская империя.</a:t>
            </a:r>
            <a:endParaRPr lang="ru-RU" sz="2000" dirty="0"/>
          </a:p>
        </p:txBody>
      </p:sp>
      <p:sp>
        <p:nvSpPr>
          <p:cNvPr id="1026" name="AutoShape 2" descr="Александр III 1845 - 1894: биография кратко, годы жизн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емен\Desktop\thumb_166_person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1295400"/>
            <a:ext cx="34480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4648200" cy="4648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Второе направление внешней политики России находилось на юге – здесь продвижение русских войск в Среднюю Азию столкнулось с интересами Британской империи. </a:t>
            </a:r>
            <a:r>
              <a:rPr lang="ru-RU" sz="2000" dirty="0" smtClean="0"/>
              <a:t>Для России новые территории были источником хлопка для фабрик. Но  Англия видела в продвижении России угрозу своим интересам в Индии.</a:t>
            </a:r>
          </a:p>
          <a:p>
            <a:pPr>
              <a:buNone/>
            </a:pPr>
            <a:r>
              <a:rPr lang="ru-RU" sz="2000" dirty="0" smtClean="0"/>
              <a:t> В 1907 году Россия подписала с Англией разграничительный договор по Афганистану и Ирану.</a:t>
            </a:r>
            <a:endParaRPr lang="ru-RU" sz="2000" dirty="0"/>
          </a:p>
        </p:txBody>
      </p:sp>
      <p:pic>
        <p:nvPicPr>
          <p:cNvPr id="15363" name="Picture 3" descr="C:\Users\Семен\Desktop\rfhn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42672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Третье направление обозначилось для России  на Дальнем востоке. </a:t>
            </a:r>
            <a:r>
              <a:rPr lang="ru-RU" sz="2000" b="1" dirty="0" smtClean="0"/>
              <a:t>Китай, открытый насильственно с помощью опиумных войн для европейских держав, стал предметом дележа сфер влияния</a:t>
            </a:r>
            <a:r>
              <a:rPr lang="ru-RU" dirty="0" smtClean="0"/>
              <a:t>.  </a:t>
            </a:r>
            <a:r>
              <a:rPr lang="ru-RU" sz="2000" dirty="0" smtClean="0"/>
              <a:t>Россия тоже считала себя вправе поучаствовать в экономической экспансии Китая. С.Ю. Витте – министр финансов России был уверен, что Китай  для России – способ вывоза капитала и получения огромных прибылей за счёт огромного рынка сбыта и дешёвых рабочих рук.</a:t>
            </a:r>
            <a:endParaRPr lang="ru-RU" sz="2000" dirty="0"/>
          </a:p>
        </p:txBody>
      </p:sp>
      <p:pic>
        <p:nvPicPr>
          <p:cNvPr id="16387" name="Picture 3" descr="C:\Users\Семен\Desktop\вит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55600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pic>
        <p:nvPicPr>
          <p:cNvPr id="4" name="Picture 2" descr="C:\Users\Семен\Desktop\кит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мира на сферы влияния</a:t>
            </a:r>
            <a:endParaRPr lang="ru-RU" dirty="0"/>
          </a:p>
        </p:txBody>
      </p:sp>
      <p:pic>
        <p:nvPicPr>
          <p:cNvPr id="23554" name="Picture 2" descr="C:\Users\Семен\Desktop\кар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Одним из способов экономической экспансии стало железнодорожное строительство. Германия навязала Турции строительство Ж.Д. Берлин – </a:t>
            </a:r>
            <a:r>
              <a:rPr lang="ru-RU" sz="2000" dirty="0" err="1" smtClean="0"/>
              <a:t>Бизанциум</a:t>
            </a:r>
            <a:r>
              <a:rPr lang="ru-RU" sz="2000" dirty="0" smtClean="0"/>
              <a:t>( Стамбул) – Багдад.( дорога «трёх»Б). </a:t>
            </a:r>
            <a:r>
              <a:rPr lang="ru-RU" sz="2000" b="1" dirty="0" smtClean="0"/>
              <a:t>Активность Германии в захватах сфер влияния объяснялась тем, что « она пришла к столу капиталистических яств, когда все места под солнцем были уже заняты». </a:t>
            </a:r>
            <a:r>
              <a:rPr lang="ru-RU" sz="2000" dirty="0" smtClean="0"/>
              <a:t>Германская буржуазия также хотела получения сверхприбылей за счёт полуколоний, но ей препятствовали в вывозе капитала « старые империи» – британская и французская.</a:t>
            </a:r>
          </a:p>
          <a:p>
            <a:pPr>
              <a:buNone/>
            </a:pPr>
            <a:r>
              <a:rPr lang="ru-RU" sz="2000" dirty="0" smtClean="0"/>
              <a:t>В 1879 – 1882 годах Германия сумела заключить союзные договоры с </a:t>
            </a:r>
            <a:r>
              <a:rPr lang="ru-RU" sz="2000" dirty="0" err="1" smtClean="0"/>
              <a:t>Австро</a:t>
            </a:r>
            <a:r>
              <a:rPr lang="ru-RU" sz="2000" dirty="0" smtClean="0"/>
              <a:t> – Венгерской империей и Италией ( Тройственный союз).  </a:t>
            </a:r>
          </a:p>
          <a:p>
            <a:pPr>
              <a:buNone/>
            </a:pPr>
            <a:r>
              <a:rPr lang="ru-RU" sz="2000" dirty="0" smtClean="0"/>
              <a:t>Россия вынуждена была сблизиться с Францией и Англией. В 1893 г. Россия и Франция заключили договор, а в 1904 году Франция и Англия подписали « сердечное согласие» = Антанту. В 1907 г. Этот союз завершился подписанием </a:t>
            </a:r>
            <a:r>
              <a:rPr lang="ru-RU" sz="2000" dirty="0" err="1" smtClean="0"/>
              <a:t>русско</a:t>
            </a:r>
            <a:r>
              <a:rPr lang="ru-RU" sz="2000" dirty="0" smtClean="0"/>
              <a:t> – британского договора по Афганистану и Ирану.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6934200" cy="510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Таким образом, для России возможности активной экспансии оставались только на Дальнем востоке. Но здесь при царском дворе были разные точки зрения. </a:t>
            </a:r>
            <a:r>
              <a:rPr lang="ru-RU" sz="2000" b="1" dirty="0" smtClean="0"/>
              <a:t>Противником России на Дальнем востоке стала Япония – её революция </a:t>
            </a:r>
            <a:r>
              <a:rPr lang="ru-RU" sz="2000" b="1" dirty="0" err="1" smtClean="0"/>
              <a:t>Мэйдзи</a:t>
            </a:r>
            <a:r>
              <a:rPr lang="ru-RU" sz="2000" b="1" dirty="0" smtClean="0"/>
              <a:t> тоже подтолкнула к развитию капитализма и территориальным захватам. 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С.Ю. Витте  считал, что Россия должна избегать военных действий, а проникать в страну экономически. В 1903 году началось железнодорожное движение по Транссибирской магистрали (строилась с 1891 по 1903 год). С 1898 по 1903 год  была проложена ветка КВЖД к Порт –Артуру, арендованному Россией у Китая в 1898 году на 25 лет </a:t>
            </a:r>
          </a:p>
          <a:p>
            <a:pPr>
              <a:buNone/>
            </a:pPr>
            <a:r>
              <a:rPr lang="ru-RU" sz="2000" dirty="0" smtClean="0"/>
              <a:t> с правом создания военной базы на Ляодунском полуострове.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pic>
        <p:nvPicPr>
          <p:cNvPr id="17410" name="Picture 2" descr="C:\Users\Семен\Desktop\ljh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2590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внешней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Но при дворе Николая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 была и другая точка зрения на этот вопрос.   Министр внутренних дел В.Н. Плеве предлагал « маленькую победоносную войну» с Японией, которую он считал не заслуживающим внимания </a:t>
            </a:r>
            <a:r>
              <a:rPr lang="ru-RU" sz="2000" dirty="0" smtClean="0"/>
              <a:t>противником.   К сожалению, император придерживался такого же мнения. Николай </a:t>
            </a:r>
            <a:r>
              <a:rPr lang="en-US" sz="2000" dirty="0" smtClean="0"/>
              <a:t>II </a:t>
            </a:r>
            <a:r>
              <a:rPr lang="ru-RU" sz="2000" dirty="0" smtClean="0"/>
              <a:t> ненавидел японцев и очень хотел разгромить японскую армию и флот, укрепив свой авторитет внутри страны и за её пределами.</a:t>
            </a:r>
            <a:endParaRPr lang="ru-RU" sz="2000" dirty="0"/>
          </a:p>
        </p:txBody>
      </p:sp>
      <p:pic>
        <p:nvPicPr>
          <p:cNvPr id="18434" name="Picture 2" descr="C:\Users\Семен\Desktop\y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2066925" cy="2895600"/>
          </a:xfrm>
          <a:prstGeom prst="rect">
            <a:avLst/>
          </a:prstGeom>
          <a:noFill/>
        </p:spPr>
      </p:pic>
      <p:pic>
        <p:nvPicPr>
          <p:cNvPr id="18435" name="Picture 3" descr="C:\Users\Семен\Desktop\плев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7200" y="2847975"/>
            <a:ext cx="360680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1022</Words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Внешняя политика России в конце XIX - начале XX века. Русско – японская война</vt:lpstr>
      <vt:lpstr>Основные направления внешней политики</vt:lpstr>
      <vt:lpstr>Основные направления внешней политики</vt:lpstr>
      <vt:lpstr>Основные направления внешней политики</vt:lpstr>
      <vt:lpstr>Основные направления внешней политики</vt:lpstr>
      <vt:lpstr>Раздел мира на сферы влияния</vt:lpstr>
      <vt:lpstr>Основные направления внешней политики</vt:lpstr>
      <vt:lpstr>Основные направления внешней политики</vt:lpstr>
      <vt:lpstr>Основные направления внешней политики</vt:lpstr>
      <vt:lpstr>Русско – японская война 1904-1905 г.</vt:lpstr>
      <vt:lpstr>Русско – японская война</vt:lpstr>
      <vt:lpstr>Русско – японская война</vt:lpstr>
      <vt:lpstr>Русско – японская война</vt:lpstr>
      <vt:lpstr>Итоги и значение Русско – японской войны 1904 -1905 г.г.</vt:lpstr>
      <vt:lpstr>Итоги и значение руско – японской войны 1904 – 1905 г.г.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 конце XIX - начале XX века. Русско – японская война</dc:title>
  <dc:creator>Семен</dc:creator>
  <cp:lastModifiedBy>Семен</cp:lastModifiedBy>
  <cp:revision>29</cp:revision>
  <dcterms:created xsi:type="dcterms:W3CDTF">2020-05-12T02:43:23Z</dcterms:created>
  <dcterms:modified xsi:type="dcterms:W3CDTF">2020-05-12T09:51:11Z</dcterms:modified>
</cp:coreProperties>
</file>