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9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66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7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83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3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23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0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7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3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3E5C0-8A9F-4753-A6E1-0275F2101DA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3BB15-F1B3-44F0-A2C2-3DA73C3C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6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941" y="1819853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Симфония. </a:t>
            </a:r>
            <a:br>
              <a:rPr lang="ru-RU" dirty="0" smtClean="0"/>
            </a:br>
            <a:r>
              <a:rPr lang="ru-RU" dirty="0" smtClean="0"/>
              <a:t>Прошлое и настоящее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6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домашнего задания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Проверить. Везде ли написаны симфонии. Увертюра к опере или другое название не подойдет. </a:t>
            </a:r>
          </a:p>
          <a:p>
            <a:r>
              <a:rPr lang="ru-RU" dirty="0" smtClean="0"/>
              <a:t>Есть ли в вашем списке  «неоконченная» симфония Шуберта? Можно добавить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26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558" y="43439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Посмотреть видео. Записать. Почему назвали симфонию неоконченной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5169" y="3244334"/>
            <a:ext cx="4473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https://cloud.mail.ru/public/FzPp/2MF51LpsL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53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Послушать 1 часть и заполнить квадрат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94509" y="1690689"/>
            <a:ext cx="3491346" cy="1869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Название . автор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899" y="1661182"/>
            <a:ext cx="3499407" cy="1883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93" y="3761704"/>
            <a:ext cx="3499407" cy="1883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899" y="3761703"/>
            <a:ext cx="3499407" cy="18838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1714" y="2356864"/>
            <a:ext cx="292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 слова о характере музыки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00899" y="4026518"/>
            <a:ext cx="2861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Что хотел рассказать свой </a:t>
            </a:r>
          </a:p>
          <a:p>
            <a:r>
              <a:rPr lang="ru-RU" dirty="0" smtClean="0"/>
              <a:t>музыкой автор. О чем она?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64216" y="3864598"/>
            <a:ext cx="2679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Написать 3 примера</a:t>
            </a:r>
          </a:p>
          <a:p>
            <a:r>
              <a:rPr lang="ru-RU" dirty="0" smtClean="0"/>
              <a:t> похожих по содержанию</a:t>
            </a:r>
          </a:p>
          <a:p>
            <a:r>
              <a:rPr lang="ru-RU" dirty="0"/>
              <a:t> </a:t>
            </a:r>
            <a:r>
              <a:rPr lang="ru-RU" dirty="0" smtClean="0"/>
              <a:t>произведений любых </a:t>
            </a:r>
          </a:p>
          <a:p>
            <a:r>
              <a:rPr lang="ru-RU" dirty="0" smtClean="0"/>
              <a:t>видов искусств</a:t>
            </a:r>
            <a:endParaRPr lang="ru-RU" dirty="0"/>
          </a:p>
        </p:txBody>
      </p:sp>
      <p:pic>
        <p:nvPicPr>
          <p:cNvPr id="10" name="14 - Ф. Шуберт - Симфония №8 Неоконченная - Первая част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0982" y="5645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7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Посмотреть презентацию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1384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90</Words>
  <Application>Microsoft Office PowerPoint</Application>
  <PresentationFormat>Экран (4:3)</PresentationFormat>
  <Paragraphs>16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Симфония.  Прошлое и настоящее</vt:lpstr>
      <vt:lpstr>Проверка домашнего задания</vt:lpstr>
      <vt:lpstr>Посмотреть видео. Записать. Почему назвали симфонию неоконченной </vt:lpstr>
      <vt:lpstr>Послушать 1 часть и заполнить квадрат</vt:lpstr>
      <vt:lpstr>Посмотреть презентацию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Симфония.  Прошлое и настоящее</dc:title>
  <dc:creator>user</dc:creator>
  <cp:lastModifiedBy>user</cp:lastModifiedBy>
  <cp:revision>6</cp:revision>
  <dcterms:created xsi:type="dcterms:W3CDTF">2021-01-19T05:10:54Z</dcterms:created>
  <dcterms:modified xsi:type="dcterms:W3CDTF">2021-01-19T05:33:23Z</dcterms:modified>
</cp:coreProperties>
</file>