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-96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896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787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947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214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048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532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608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663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317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105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768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D8DE7-7E5E-4A1A-B15E-FF9794E124C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29263-6ADD-468D-890D-E716837CE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816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2824" y="0"/>
            <a:ext cx="97063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565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910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4775"/>
            <a:ext cx="12192000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46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8003" y="1825625"/>
            <a:ext cx="6235993" cy="4351338"/>
          </a:xfrm>
        </p:spPr>
      </p:pic>
    </p:spTree>
    <p:extLst>
      <p:ext uri="{BB962C8B-B14F-4D97-AF65-F5344CB8AC3E}">
        <p14:creationId xmlns:p14="http://schemas.microsoft.com/office/powerpoint/2010/main" xmlns="" val="350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Произвольный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Кострова Александра Анатольевна</dc:creator>
  <cp:lastModifiedBy>1</cp:lastModifiedBy>
  <cp:revision>5</cp:revision>
  <dcterms:created xsi:type="dcterms:W3CDTF">2021-01-22T04:58:56Z</dcterms:created>
  <dcterms:modified xsi:type="dcterms:W3CDTF">2021-02-11T19:15:16Z</dcterms:modified>
</cp:coreProperties>
</file>