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62" r:id="rId3"/>
    <p:sldId id="261" r:id="rId4"/>
    <p:sldId id="257" r:id="rId5"/>
    <p:sldId id="275" r:id="rId6"/>
    <p:sldId id="281" r:id="rId7"/>
    <p:sldId id="259" r:id="rId8"/>
    <p:sldId id="282" r:id="rId9"/>
    <p:sldId id="291" r:id="rId10"/>
    <p:sldId id="27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03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75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35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8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66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9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29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672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0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28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80760-C4B9-4D08-A9E4-38DE139873A9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66ECE-B79F-4518-BE14-E484A9CEB7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7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85800" y="2231571"/>
            <a:ext cx="10515600" cy="3945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54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«Анюта»  </a:t>
            </a:r>
            <a:br>
              <a:rPr lang="ru-RU" sz="54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- фильм-балет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69" y="762276"/>
            <a:ext cx="652938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159" y="119303"/>
            <a:ext cx="6344303" cy="106131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«Тарантелла»</a:t>
            </a:r>
          </a:p>
        </p:txBody>
      </p:sp>
      <p:pic>
        <p:nvPicPr>
          <p:cNvPr id="4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354" y="935168"/>
            <a:ext cx="7896618" cy="5922832"/>
          </a:xfrm>
        </p:spPr>
      </p:pic>
    </p:spTree>
    <p:extLst>
      <p:ext uri="{BB962C8B-B14F-4D97-AF65-F5344CB8AC3E}">
        <p14:creationId xmlns:p14="http://schemas.microsoft.com/office/powerpoint/2010/main" val="45968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033" y="365126"/>
            <a:ext cx="6597570" cy="87584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нужно, чтобы был балет? </a:t>
            </a:r>
            <a:b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создается традиционно?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9286" y="1153887"/>
            <a:ext cx="3986514" cy="5023077"/>
          </a:xfrm>
        </p:spPr>
        <p:txBody>
          <a:bodyPr>
            <a:normAutofit fontScale="85000" lnSpcReduction="20000"/>
          </a:bodyPr>
          <a:lstStyle/>
          <a:p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    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Литературное произведение          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ибретто  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Балетмейстер    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Артисты балета 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  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Декорации 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ирижёр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ркестр 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остюмы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u="sng" dirty="0" smtClean="0"/>
              <a:t>Задание </a:t>
            </a:r>
            <a:r>
              <a:rPr lang="ru-RU" b="1" dirty="0" smtClean="0"/>
              <a:t>Сгруппировать правильно и записать свой вариант тетрадь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477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354" y="365126"/>
            <a:ext cx="7592993" cy="473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Фильм-балет создавался…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114" y="1655179"/>
            <a:ext cx="8380071" cy="4566939"/>
          </a:xfrm>
        </p:spPr>
        <p:txBody>
          <a:bodyPr>
            <a:normAutofit fontScale="85000" lnSpcReduction="20000"/>
          </a:bodyPr>
          <a:lstStyle/>
          <a:p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 -  Вальс -  Балетмейстер – </a:t>
            </a:r>
          </a:p>
          <a:p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Пьеса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А.П.Чехова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либретто-</a:t>
            </a:r>
          </a:p>
          <a:p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исполнитель главной роли-</a:t>
            </a:r>
          </a:p>
          <a:p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композитор…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«Александр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Белинский давно хотел снять телевизионный балет по Чехову, ….. потом как-то раз услышал вальс Валерия Гаврилина и понял, что это настоящий «чеховский вальс». Вот так, не от литературы, а от музыки родился замысел фильма.    Для «Анюты» Александр Аркадьевич вместе с Володей подбирал музыку буквально по кусочкам из разных произведений Валерия Гаврилина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Екатерина Максимова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306" y="846580"/>
            <a:ext cx="7467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/>
              <a:t>Задание </a:t>
            </a:r>
          </a:p>
          <a:p>
            <a:r>
              <a:rPr lang="ru-RU" sz="2000" b="1" dirty="0" smtClean="0"/>
              <a:t> Записать,  добавив имена, используя информацию презентации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22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85873" y="604444"/>
            <a:ext cx="355733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Аркадьевич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Бели́нский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режиссёр и сценарист,                                                   создатель фильма-балета</a:t>
            </a:r>
          </a:p>
          <a:p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7" y="689646"/>
            <a:ext cx="4066673" cy="31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122" y="74975"/>
            <a:ext cx="5965371" cy="1325563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Либретто создано по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литературному сюжету 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Антона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Чехова «Анна на шее»</a:t>
            </a:r>
            <a:endParaRPr lang="ru-RU" dirty="0"/>
          </a:p>
        </p:txBody>
      </p:sp>
      <p:pic>
        <p:nvPicPr>
          <p:cNvPr id="1026" name="Picture 2" descr="ÐÐ°ÑÑÐ¸Ð½ÐºÐ¸ Ð¿Ð¾ Ð·Ð°Ð¿ÑÐ¾ÑÑ Ð¸Ð»Ð»ÑÑÑÑÐ°ÑÐ¸Ð¸ Ðº Ð¿ÑÐµÑÐµ Ð§ÐµÑÐ¾Ð²Ð° &quot;ÐÐ½Ð½Ð° Ð½Ð° ÑÐµÐµ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6" y="1471116"/>
            <a:ext cx="4133098" cy="274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±Ð°Ð»ÐµÑ ÐÐ½Ñ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21" y="4104741"/>
            <a:ext cx="5284771" cy="244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1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82783" cy="1325563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Чехов затронул важную для писателя тему верности собственным принципам: нельзя пойти на компромисс с совестью и обойтись без последствий. Так, его героиня кружится в вихре новой жизни, где и первая любовь, и замужество по расчету, и супружеская измена сливаются в едином драматическом потоке. В результате Анна теряет последние черты человечности, когда в очередной раз едет на тройке с поклонником и не узнает в нищем старике своего отца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Оказывается, что человеку, ослепленному «лживыми ценностями», трудно от них освободиться. Для героини, слишком поздно осознавшей свое нравственное падение, нет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C:\Users\NATALIA\Documents\че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33" y="365126"/>
            <a:ext cx="1347702" cy="2148973"/>
          </a:xfrm>
          <a:noFill/>
        </p:spPr>
      </p:pic>
      <p:sp>
        <p:nvSpPr>
          <p:cNvPr id="6" name="Прямоугольник 5"/>
          <p:cNvSpPr/>
          <p:nvPr/>
        </p:nvSpPr>
        <p:spPr>
          <a:xfrm>
            <a:off x="2667000" y="381662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/>
              <a:t> 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5171" y="2974694"/>
            <a:ext cx="2503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Антон Павлович Чехов </a:t>
            </a:r>
          </a:p>
          <a:p>
            <a:r>
              <a:rPr lang="ru-RU" b="1" dirty="0" smtClean="0"/>
              <a:t>– русский писатель,  </a:t>
            </a:r>
          </a:p>
          <a:p>
            <a:r>
              <a:rPr lang="ru-RU" b="1" dirty="0" smtClean="0"/>
              <a:t>драматург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44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² Ð³Ð°Ð²ÑÐ¸Ð»Ð¸Ð½ ÐºÐ¾Ð¼Ð¿Ð¾Ð·Ð¸ÑÐ¾Ñ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50" y="0"/>
            <a:ext cx="3395805" cy="23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276" y="714189"/>
            <a:ext cx="7340303" cy="580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Гаври́лин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и российский композитор,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симфонических, хоровых произведений, песен, камерной музыки, музыки к кинофильмам.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 для балета не было написано ничего. Композитор предложил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подобрать аккомпанемент новой постановки из своих ранних произведений</a:t>
            </a:r>
            <a:r>
              <a:rPr lang="ru-RU" sz="2400" dirty="0"/>
              <a:t>.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Марш, вальс, галоп, полька, полонез, тарантелла- палитра бытовых жанров.                                        Всё это создает колорит эпохи, обстановку действия</a:t>
            </a:r>
          </a:p>
          <a:p>
            <a:endParaRPr lang="ru-RU" sz="2400" dirty="0"/>
          </a:p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9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².Ð²Ð°ÑÐ¸Ð»ÑÐµÐ²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23" y="609299"/>
            <a:ext cx="2610734" cy="33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5233" y="872649"/>
            <a:ext cx="592339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Васи́льев</a:t>
            </a:r>
            <a:r>
              <a:rPr lang="ru-RU" sz="2800" b="1" dirty="0">
                <a:solidFill>
                  <a:srgbClr val="545454"/>
                </a:solidFill>
                <a:latin typeface="arial" panose="020B0604020202020204" pitchFamily="34" charset="0"/>
              </a:rPr>
              <a:t>   </a:t>
            </a:r>
            <a:endParaRPr lang="ru-RU" sz="2800" b="1" dirty="0" smtClean="0">
              <a:solidFill>
                <a:srgbClr val="545454"/>
              </a:solidFill>
              <a:latin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545454"/>
                </a:solidFill>
                <a:latin typeface="arial" panose="020B0604020202020204" pitchFamily="34" charset="0"/>
              </a:rPr>
              <a:t>    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и российский артист балета, балетмейстер, хореограф, театральный режиссёр, актёр, художник, поэт, педагог.</a:t>
            </a:r>
          </a:p>
          <a:p>
            <a:r>
              <a:rPr lang="ru-RU" dirty="0" smtClean="0"/>
              <a:t>  </a:t>
            </a:r>
          </a:p>
          <a:p>
            <a:r>
              <a:rPr lang="ru-RU" sz="3200" dirty="0" smtClean="0"/>
              <a:t>Балетмейстер  и исполнитель роли отца Анюты</a:t>
            </a:r>
            <a:endParaRPr lang="ru-RU" sz="3200" dirty="0"/>
          </a:p>
          <a:p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322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838" y="365126"/>
            <a:ext cx="5914663" cy="952046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исполнительница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роли  –                                                                           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Максимова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5868" y="1508292"/>
            <a:ext cx="5562601" cy="4587649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Трогательность, искренность и артистичность Екатерины Максимовой, сыгравшей главную роль в балете, стала хореографическим воплощением пристального «чеховского» взгляда на психологические переживания героев.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Анюты стала для Екатерины Максимовой одной из любимых.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«Почему? В «Анюте» есть не только что танцевать, но и что играть», –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рассказывала балерина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образе Анюты Чехов затронул важную для писателя тему верности собственным принципам: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пойти на компромисс с совестью и обойтись без последствий.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501" y="365126"/>
            <a:ext cx="2375702" cy="237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1024</TotalTime>
  <Words>319</Words>
  <Application>Microsoft Office PowerPoint</Application>
  <PresentationFormat>Экран (4:3)</PresentationFormat>
  <Paragraphs>50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  Что нужно, чтобы был балет?                                                           Как он создается традиционно?</vt:lpstr>
      <vt:lpstr>          Фильм-балет создавался…</vt:lpstr>
      <vt:lpstr>Презентация PowerPoint</vt:lpstr>
      <vt:lpstr> Либретто создано по литературному сюжету  Антона Чехова «Анна на шее»</vt:lpstr>
      <vt:lpstr>           «Чехов затронул важную для писателя тему верности собственным принципам: нельзя пойти на компромисс с совестью и обойтись без последствий. Так, его героиня кружится в вихре новой жизни, где и первая любовь, и замужество по расчету, и супружеская измена сливаются в едином драматическом потоке. В результате Анна теряет последние черты человечности, когда в очередной раз едет на тройке с поклонником и не узнает в нищем старике своего отца. Оказывается, что человеку, ослепленному «лживыми ценностями», трудно от них освободиться. Для героини, слишком поздно осознавшей свое нравственное падение, нет   </vt:lpstr>
      <vt:lpstr>Презентация PowerPoint</vt:lpstr>
      <vt:lpstr>Презентация PowerPoint</vt:lpstr>
      <vt:lpstr>исполнительница главной роли  –                                                                           Екатерина Максимова</vt:lpstr>
      <vt:lpstr>         «Тарантелла»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User</cp:lastModifiedBy>
  <cp:revision>82</cp:revision>
  <dcterms:created xsi:type="dcterms:W3CDTF">2018-05-01T10:57:44Z</dcterms:created>
  <dcterms:modified xsi:type="dcterms:W3CDTF">2021-11-07T12:12:37Z</dcterms:modified>
</cp:coreProperties>
</file>