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Предприятия Кировской области в годы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история 11 </a:t>
            </a:r>
            <a:endParaRPr lang="ru-RU" dirty="0"/>
          </a:p>
        </p:txBody>
      </p:sp>
      <p:pic>
        <p:nvPicPr>
          <p:cNvPr id="10242" name="Picture 2" descr="C:\Users\Семен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24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pic>
        <p:nvPicPr>
          <p:cNvPr id="9219" name="Picture 3" descr="C:\Users\Семен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61999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5" name="Picture 3" descr="C:\Users\Семен\Desktop\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2479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791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С первых дней войны кировские предприятия начали вы </a:t>
            </a:r>
            <a:r>
              <a:rPr lang="ru-RU" sz="1800" dirty="0" smtClean="0"/>
              <a:t>пускать военную продукцию.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Предприятия кожевенной и меховой отраслей  отправляли на фронт  обувь, полушубки, шапки, рукавицы.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первый год </a:t>
            </a:r>
            <a:r>
              <a:rPr lang="ru-RU" sz="1800" dirty="0" err="1" smtClean="0"/>
              <a:t>аойны</a:t>
            </a:r>
            <a:r>
              <a:rPr lang="ru-RU" sz="1800" dirty="0" smtClean="0"/>
              <a:t> в область были эвакуированы 20 предприятий, а всего за четыре года – 115 предприятий.   Именно в эти годы в нашем городе появились такие предприятия, как </a:t>
            </a:r>
            <a:r>
              <a:rPr lang="ru-RU" sz="1800" dirty="0" err="1" smtClean="0"/>
              <a:t>Авитек</a:t>
            </a:r>
            <a:r>
              <a:rPr lang="ru-RU" sz="1800" dirty="0" smtClean="0"/>
              <a:t>, </a:t>
            </a:r>
            <a:r>
              <a:rPr lang="ru-RU" sz="1800" dirty="0" err="1" smtClean="0"/>
              <a:t>Сельмаш</a:t>
            </a:r>
            <a:r>
              <a:rPr lang="ru-RU" sz="1800" dirty="0" smtClean="0"/>
              <a:t>, Маяк,  завод им. </a:t>
            </a:r>
            <a:r>
              <a:rPr lang="ru-RU" sz="1800" dirty="0" err="1" smtClean="0"/>
              <a:t>Лепсе</a:t>
            </a:r>
            <a:r>
              <a:rPr lang="ru-RU" sz="1800" dirty="0" smtClean="0"/>
              <a:t> и другие. Все они были переориентированы на выпуск  военной продукции.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На заводе « 1 Мая»  с </a:t>
            </a:r>
            <a:r>
              <a:rPr lang="ru-RU" sz="1800" dirty="0" err="1" smtClean="0"/>
              <a:t>амого</a:t>
            </a:r>
            <a:r>
              <a:rPr lang="ru-RU" sz="1800" dirty="0" smtClean="0"/>
              <a:t> начала войны производились  гильзы и сопла для </a:t>
            </a:r>
            <a:r>
              <a:rPr lang="ru-RU" sz="1800" dirty="0" err="1" smtClean="0"/>
              <a:t>снарадов</a:t>
            </a:r>
            <a:r>
              <a:rPr lang="ru-RU" sz="1800" dirty="0" smtClean="0"/>
              <a:t>  реактивных миномётов БМ – 13 ( знаменитых Катюш).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дальнейшем на </a:t>
            </a:r>
            <a:r>
              <a:rPr lang="ru-RU" sz="1800" dirty="0" smtClean="0"/>
              <a:t> </a:t>
            </a:r>
            <a:r>
              <a:rPr lang="ru-RU" sz="1800" dirty="0" smtClean="0"/>
              <a:t>территории завода был налажен и выпуск самих « Катюш» – 2000  установок было произведено и передано на фронт. Работали главным образом женщины, старики и подростки.</a:t>
            </a:r>
            <a:endParaRPr lang="ru-RU" sz="1800" dirty="0"/>
          </a:p>
        </p:txBody>
      </p:sp>
      <p:pic>
        <p:nvPicPr>
          <p:cNvPr id="1026" name="Picture 2" descr="C:\Users\Семен\Desktop\5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85800"/>
            <a:ext cx="2535237" cy="3814030"/>
          </a:xfrm>
          <a:prstGeom prst="rect">
            <a:avLst/>
          </a:prstGeom>
          <a:noFill/>
        </p:spPr>
      </p:pic>
      <p:pic>
        <p:nvPicPr>
          <p:cNvPr id="1027" name="Picture 3" descr="C:\Users\Семен\Desktop\de-12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19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59436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Наш город стал кузницей оружия и боеприпасов.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На заводе « Кировский металлист» выпускали 50- мм миномёты и мины. На заводе « 1 Мая» – 120 мм миномёты.   Завод « </a:t>
            </a:r>
            <a:r>
              <a:rPr lang="ru-RU" sz="1800" dirty="0" err="1" smtClean="0"/>
              <a:t>Физприбор</a:t>
            </a:r>
            <a:r>
              <a:rPr lang="ru-RU" sz="1800" dirty="0" smtClean="0"/>
              <a:t>»   №2  производил  ручные гранаты РГД – 33  и противотанковые РПГ – 40.</a:t>
            </a:r>
            <a:endParaRPr lang="ru-RU" sz="1800" dirty="0"/>
          </a:p>
        </p:txBody>
      </p:sp>
      <p:pic>
        <p:nvPicPr>
          <p:cNvPr id="2050" name="Picture 2" descr="C:\Users\Семен\Desktop\Snimok-ekrana-2019-07-18-v-15.23.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5112327" cy="2811780"/>
          </a:xfrm>
          <a:prstGeom prst="rect">
            <a:avLst/>
          </a:prstGeom>
          <a:noFill/>
        </p:spPr>
      </p:pic>
      <p:pic>
        <p:nvPicPr>
          <p:cNvPr id="2051" name="Picture 3" descr="C:\Users\Семен\Desktop\120_mm_mortar_model_1938_in_the_Great_Patriotic_War_Museum_5-jun-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90800"/>
            <a:ext cx="34323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791200" cy="5715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Но в Кирове работали не только местные заводы, но и эвакуированные со всей страны. Важно было то, что эвакуированные предприятия через 1-3 месяца со дня основания на новом месте начали выпускать военную продукцию. Завод № 537 (теперь завод </a:t>
            </a:r>
            <a:r>
              <a:rPr lang="ru-RU" b="1" dirty="0" smtClean="0"/>
              <a:t>«Маяк») </a:t>
            </a:r>
            <a:r>
              <a:rPr lang="ru-RU" dirty="0" smtClean="0"/>
              <a:t>выпускал </a:t>
            </a:r>
            <a:r>
              <a:rPr lang="ru-RU" b="1" dirty="0" smtClean="0"/>
              <a:t>ленты к авиационным пулемётам</a:t>
            </a:r>
            <a:r>
              <a:rPr lang="ru-RU" dirty="0" smtClean="0"/>
              <a:t>. Государственная союзная мастерская № 608 (ныне механический завод) производила сборку и снаряжение ручных гранат Ф-1. Коломенский паровозостроительный завод делал танки, самоходные установки и гвардейские миномёты – «Катюши». Завод № 32 (теперь </a:t>
            </a:r>
            <a:r>
              <a:rPr lang="ru-RU" b="1" dirty="0" smtClean="0"/>
              <a:t>«</a:t>
            </a:r>
            <a:r>
              <a:rPr lang="ru-RU" b="1" dirty="0" err="1" smtClean="0"/>
              <a:t>Авитек</a:t>
            </a:r>
            <a:r>
              <a:rPr lang="ru-RU" b="1" dirty="0" smtClean="0"/>
              <a:t>») </a:t>
            </a:r>
            <a:r>
              <a:rPr lang="ru-RU" dirty="0" smtClean="0"/>
              <a:t>был ведущим предприятием в стране </a:t>
            </a:r>
            <a:r>
              <a:rPr lang="ru-RU" b="1" dirty="0" smtClean="0"/>
              <a:t>по производству вооружения для самолётов Ил-2, Ил-4 </a:t>
            </a:r>
            <a:r>
              <a:rPr lang="ru-RU" dirty="0" smtClean="0"/>
              <a:t>и других. Завод № 266 им</a:t>
            </a:r>
            <a:r>
              <a:rPr lang="ru-RU" b="1" dirty="0" smtClean="0"/>
              <a:t>. </a:t>
            </a:r>
            <a:r>
              <a:rPr lang="ru-RU" b="1" dirty="0" err="1" smtClean="0"/>
              <a:t>Лепсе</a:t>
            </a:r>
            <a:r>
              <a:rPr lang="ru-RU" b="1" dirty="0" smtClean="0"/>
              <a:t> </a:t>
            </a:r>
            <a:r>
              <a:rPr lang="ru-RU" dirty="0" smtClean="0"/>
              <a:t>выпускал разнообразную оборонную продукцию, основу которой составляло </a:t>
            </a:r>
            <a:r>
              <a:rPr lang="ru-RU" b="1" dirty="0" smtClean="0"/>
              <a:t>электрооборудование для пикирующих бомбардировщиков Пе-2. «Красный инструментальщик» выпускал инструменты для </a:t>
            </a:r>
            <a:r>
              <a:rPr lang="ru-RU" dirty="0" smtClean="0"/>
              <a:t>танков и другой </a:t>
            </a:r>
            <a:r>
              <a:rPr lang="ru-RU" dirty="0" smtClean="0"/>
              <a:t>боевой техники</a:t>
            </a:r>
            <a:r>
              <a:rPr lang="ru-RU" dirty="0" smtClean="0"/>
              <a:t>, завод № 2 – оптические приборы для артиллерии, завод №41 – аэросани, полуглиссёры, охотники за подводными лодками и торпедные катера.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pic>
        <p:nvPicPr>
          <p:cNvPr id="11266" name="Picture 2" descr="C:\Users\Семен\Desktop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5655502" cy="4800600"/>
          </a:xfrm>
          <a:prstGeom prst="rect">
            <a:avLst/>
          </a:prstGeom>
          <a:noFill/>
        </p:spPr>
      </p:pic>
      <p:pic>
        <p:nvPicPr>
          <p:cNvPr id="11267" name="Picture 3" descr="C:\Users\Семен\Desktop\slid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9750" y="3657600"/>
            <a:ext cx="3834250" cy="287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Смертоносная « пешка»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54102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/>
              <a:t>Пе-2 - самый массовый бомбардировщик Красной армии времен войны. Его вклад в Победу сложно переоценить</a:t>
            </a:r>
            <a:r>
              <a:rPr lang="ru-RU" sz="1800" b="1" dirty="0" smtClean="0"/>
              <a:t>.  </a:t>
            </a:r>
          </a:p>
          <a:p>
            <a:r>
              <a:rPr lang="ru-RU" sz="1800" dirty="0" smtClean="0"/>
              <a:t>Бомбардировка с пикирования позволяет намного более точно наносить удары, но при этом на самолет и летчика действуют огромные перегрузки. Кроме того, вывод из пикирования - отнюдь не простой элемент пилотажа.</a:t>
            </a:r>
          </a:p>
          <a:p>
            <a:r>
              <a:rPr lang="ru-RU" sz="1800" dirty="0" smtClean="0"/>
              <a:t>Пе-2 стал одним из первых серийных электрифицированных советских самолетов. За счет электродвигателей происходило отклонение рулей и щитков. Кроме того, на бомбардировщик была установлена специальная система, которая помогала летчикам входить в пикирование и выходить из него.</a:t>
            </a:r>
          </a:p>
          <a:p>
            <a:r>
              <a:rPr lang="ru-RU" sz="1800" dirty="0" smtClean="0"/>
              <a:t>В частях самолет называли «Пешка». Всего было построено 11 247 Пе-2 всех модификаций - больше, чем любых других советских бомбардировщиков.</a:t>
            </a:r>
          </a:p>
          <a:p>
            <a:r>
              <a:rPr lang="ru-RU" sz="1800" dirty="0" smtClean="0"/>
              <a:t>Создатель самолета Владимир </a:t>
            </a:r>
            <a:r>
              <a:rPr lang="ru-RU" sz="1800" dirty="0" err="1" smtClean="0"/>
              <a:t>Петляков</a:t>
            </a:r>
            <a:r>
              <a:rPr lang="ru-RU" sz="1800" dirty="0" smtClean="0"/>
              <a:t> трагически погиб в авиакатастрофе 12 января 1942 года, направляясь на самолете Пе-2 по вызову в Москву. Это стало большой потерей для всей отечественной авиации. После его гибели всем главным конструкторам были запрещены перелеты без острой необходимости.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098" name="Picture 2" descr="C:\Users\Семен\Desktop\4a84781fe7da4ebfb6aee8ef69245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932" y="1143001"/>
            <a:ext cx="3793067" cy="2133600"/>
          </a:xfrm>
          <a:prstGeom prst="rect">
            <a:avLst/>
          </a:prstGeom>
          <a:noFill/>
        </p:spPr>
      </p:pic>
      <p:pic>
        <p:nvPicPr>
          <p:cNvPr id="4099" name="Picture 3" descr="C:\Users\Семен\Desktop\scale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038600"/>
            <a:ext cx="3581400" cy="182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pic>
        <p:nvPicPr>
          <p:cNvPr id="5122" name="Picture 2" descr="C:\Users\Семен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486400" cy="5715000"/>
          </a:xfrm>
          <a:prstGeom prst="rect">
            <a:avLst/>
          </a:prstGeom>
          <a:noFill/>
        </p:spPr>
      </p:pic>
      <p:pic>
        <p:nvPicPr>
          <p:cNvPr id="5123" name="Picture 3" descr="C:\Users\Семен\Desktop\slide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321" y="990600"/>
            <a:ext cx="4444679" cy="332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pic>
        <p:nvPicPr>
          <p:cNvPr id="6146" name="Picture 2" descr="C:\Users\Семен\Desktop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1533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Кировчане</a:t>
            </a:r>
            <a:r>
              <a:rPr lang="ru-RU" dirty="0" smtClean="0"/>
              <a:t> - фронту</a:t>
            </a:r>
            <a:endParaRPr lang="ru-RU" dirty="0"/>
          </a:p>
        </p:txBody>
      </p:sp>
      <p:pic>
        <p:nvPicPr>
          <p:cNvPr id="7170" name="Picture 2" descr="C:\Users\Семен\Desktop\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534399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570</Words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Предприятия Кировской области в годы Великой Отечественной войны</vt:lpstr>
      <vt:lpstr> Кировчане - фронту</vt:lpstr>
      <vt:lpstr> Кировчане - фронту</vt:lpstr>
      <vt:lpstr> Кировчане - фронту</vt:lpstr>
      <vt:lpstr> Кировчане - фронту</vt:lpstr>
      <vt:lpstr>Смертоносная « пешка» войны</vt:lpstr>
      <vt:lpstr>Кировчане - фронту</vt:lpstr>
      <vt:lpstr> Кировчане - фронту</vt:lpstr>
      <vt:lpstr> Кировчане - фронту</vt:lpstr>
      <vt:lpstr> Кировчане - фронту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8</cp:revision>
  <dcterms:created xsi:type="dcterms:W3CDTF">2021-11-13T00:53:15Z</dcterms:created>
  <dcterms:modified xsi:type="dcterms:W3CDTF">2021-11-13T01:47:47Z</dcterms:modified>
</cp:coreProperties>
</file>