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6" r:id="rId11"/>
    <p:sldId id="267" r:id="rId12"/>
    <p:sldId id="268" r:id="rId13"/>
    <p:sldId id="270" r:id="rId14"/>
    <p:sldId id="271" r:id="rId15"/>
    <p:sldId id="273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fana.73@mail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Графический портретный 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9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Найди ошибки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2675"/>
            <a:ext cx="1944216" cy="273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55" y="1439525"/>
            <a:ext cx="188049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Алексей\Desktop\портрет\DSCN03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69" y="2976674"/>
            <a:ext cx="2065553" cy="2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лексей\Desktop\портрет\DSCN03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03" y="2976674"/>
            <a:ext cx="2181008" cy="2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3731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385471" y="4373196"/>
            <a:ext cx="67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59492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59492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2434" y="54283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Линия глаз завышена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557862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455786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Верно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52020" y="5949280"/>
            <a:ext cx="181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Верно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08304" y="5949280"/>
            <a:ext cx="152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Неверно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0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Найди ошибки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лексей\Desktop\портрет\DSCN03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5" y="1628800"/>
            <a:ext cx="1972077" cy="272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ексей\Desktop\портрет\DSCN0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78287"/>
            <a:ext cx="1944215" cy="267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лексей\Desktop\портрет\DSCN03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00301"/>
            <a:ext cx="1872209" cy="251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лексей\Desktop\портрет\DSCN0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34" y="3300301"/>
            <a:ext cx="1903064" cy="251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5811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45811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8772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586491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6638" y="522920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* Ось симметрии  лица не на месте, сдвинулась правее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76579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476579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Верно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10617" y="58772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Верно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58917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824028" y="6261104"/>
            <a:ext cx="385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b="1" dirty="0" smtClean="0">
                <a:solidFill>
                  <a:srgbClr val="FF0000"/>
                </a:solidFill>
              </a:rPr>
              <a:t>Ось симметрии сдвинута левее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5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Задание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лист разделить на 4 части или на одном листе 2 с двух сторон 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2564904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 Нарисовать графический портретный рисунок, применяя:</a:t>
            </a:r>
          </a:p>
          <a:p>
            <a:r>
              <a:rPr lang="ru-RU" dirty="0" smtClean="0"/>
              <a:t> ось симметрии, </a:t>
            </a:r>
          </a:p>
          <a:p>
            <a:r>
              <a:rPr lang="ru-RU" dirty="0" smtClean="0"/>
              <a:t>линию глаз, </a:t>
            </a:r>
          </a:p>
          <a:p>
            <a:r>
              <a:rPr lang="ru-RU" dirty="0" smtClean="0"/>
              <a:t>нарисовать черты лица (глаза, брови, нос, губы)</a:t>
            </a:r>
          </a:p>
          <a:p>
            <a:r>
              <a:rPr lang="ru-RU" dirty="0" smtClean="0"/>
              <a:t>Передать настроение, использовать штриховку и постараться передать объем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1. анфас 2. профиль.   3-4. передать настроение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3" y="260648"/>
            <a:ext cx="8100613" cy="3522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56992"/>
            <a:ext cx="4273280" cy="32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53"/>
            <a:ext cx="5303573" cy="3977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86" y="3068960"/>
            <a:ext cx="5398023" cy="33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8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297551" cy="471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05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3281911" cy="3616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061" y="213458"/>
            <a:ext cx="5476104" cy="54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10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1804"/>
            <a:ext cx="3587482" cy="49932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83829"/>
            <a:ext cx="3641974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89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отправить на почту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efana.73@mail.ru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подписать  на листе с рисунками чья работа и в письме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Портрет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18878"/>
            <a:ext cx="4652760" cy="349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772816"/>
            <a:ext cx="33123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/>
                <a:ea typeface="Times New Roman"/>
              </a:rPr>
              <a:t>Это изображение конкретного человека, </a:t>
            </a:r>
            <a:r>
              <a:rPr lang="ru-RU" sz="3200" dirty="0">
                <a:latin typeface="Times New Roman"/>
                <a:ea typeface="Times New Roman"/>
              </a:rPr>
              <a:t>с показом его индивидуальных </a:t>
            </a:r>
            <a:r>
              <a:rPr lang="ru-RU" sz="3200" dirty="0" smtClean="0">
                <a:latin typeface="Times New Roman"/>
                <a:ea typeface="Times New Roman"/>
              </a:rPr>
              <a:t>особенностей и внутренним миром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55172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Орест </a:t>
            </a:r>
            <a:r>
              <a:rPr lang="ru-RU" dirty="0" err="1" smtClean="0"/>
              <a:t>Кипринский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8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Автопортрет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Алексей\Desktop\новая аттестация\семинар\худ. портредисты\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762318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1988840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/>
                <a:ea typeface="Times New Roman"/>
              </a:rPr>
              <a:t>Портрет, на котором художник изображает самого себя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44522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 Крамской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Групповой портрет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3810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2865512" cy="446300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/>
                <a:ea typeface="Times New Roman"/>
              </a:rPr>
              <a:t>Портрет, на котором изображено не менее трех человек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6309320"/>
            <a:ext cx="507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 Маковский «Портрет семьи М.С. Волкова»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57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Камерный портрет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3228154" cy="4572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/>
                <a:ea typeface="Times New Roman"/>
              </a:rPr>
              <a:t>Портрет небольших размеров</a:t>
            </a:r>
            <a:r>
              <a:rPr lang="ru-RU" sz="2800" dirty="0">
                <a:latin typeface="Times New Roman"/>
                <a:ea typeface="Times New Roman"/>
              </a:rPr>
              <a:t>,   </a:t>
            </a:r>
            <a:r>
              <a:rPr lang="ru-RU" sz="2800" dirty="0" smtClean="0">
                <a:latin typeface="Times New Roman"/>
                <a:ea typeface="Times New Roman"/>
              </a:rPr>
              <a:t>лицо портретируемого 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   </a:t>
            </a:r>
            <a:r>
              <a:rPr lang="ru-RU" sz="2800" dirty="0">
                <a:latin typeface="Times New Roman"/>
                <a:ea typeface="Times New Roman"/>
              </a:rPr>
              <a:t>приближено к </a:t>
            </a:r>
            <a:r>
              <a:rPr lang="ru-RU" sz="2800" dirty="0" smtClean="0">
                <a:latin typeface="Times New Roman"/>
                <a:ea typeface="Times New Roman"/>
              </a:rPr>
              <a:t>зрителю, в нем  ясно </a:t>
            </a:r>
            <a:r>
              <a:rPr lang="ru-RU" sz="2800" dirty="0">
                <a:latin typeface="Times New Roman"/>
                <a:ea typeface="Times New Roman"/>
              </a:rPr>
              <a:t>раскрывается внутренний </a:t>
            </a:r>
            <a:r>
              <a:rPr lang="ru-RU" sz="2800" dirty="0" smtClean="0">
                <a:latin typeface="Times New Roman"/>
                <a:ea typeface="Times New Roman"/>
              </a:rPr>
              <a:t>мир портретируемого</a:t>
            </a:r>
            <a:endParaRPr lang="ru-RU" dirty="0"/>
          </a:p>
        </p:txBody>
      </p:sp>
      <p:pic>
        <p:nvPicPr>
          <p:cNvPr id="4098" name="Picture 2" descr="C:\Users\Алексей\Desktop\новая аттестация\семинар\худ. портредисты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98" y="1556792"/>
            <a:ext cx="3492837" cy="45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63093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Александра </a:t>
            </a:r>
            <a:r>
              <a:rPr lang="ru-RU" dirty="0" err="1" smtClean="0"/>
              <a:t>Струйская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57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Парный портрет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24128" y="1447800"/>
            <a:ext cx="2962672" cy="4572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/>
                <a:ea typeface="Times New Roman"/>
              </a:rPr>
              <a:t>Портрет, где изображено два человека </a:t>
            </a:r>
            <a:endParaRPr lang="ru-RU" sz="3600" dirty="0"/>
          </a:p>
        </p:txBody>
      </p:sp>
      <p:pic>
        <p:nvPicPr>
          <p:cNvPr id="5122" name="Picture 2" descr="C:\Users\Алексей\Desktop\новая аттестация\семинар\худ. портредисты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4153619" cy="45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2373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Сестра Гагарины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7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Парадный портрет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0" y="1447800"/>
            <a:ext cx="4114800" cy="4572000"/>
          </a:xfrm>
        </p:spPr>
        <p:txBody>
          <a:bodyPr/>
          <a:lstStyle/>
          <a:p>
            <a:r>
              <a:rPr lang="ru-RU" sz="2800" dirty="0" smtClean="0">
                <a:latin typeface="Times New Roman"/>
                <a:ea typeface="Times New Roman"/>
              </a:rPr>
              <a:t>Портрет  носит </a:t>
            </a:r>
            <a:r>
              <a:rPr lang="ru-RU" sz="2800" dirty="0">
                <a:latin typeface="Times New Roman"/>
                <a:ea typeface="Times New Roman"/>
              </a:rPr>
              <a:t>приподнятый, торжественный  характер. </a:t>
            </a:r>
            <a:r>
              <a:rPr lang="ru-RU" sz="2800" dirty="0" smtClean="0">
                <a:latin typeface="Times New Roman"/>
                <a:ea typeface="Times New Roman"/>
              </a:rPr>
              <a:t>Выполняется </a:t>
            </a:r>
            <a:r>
              <a:rPr lang="ru-RU" sz="2800" dirty="0">
                <a:latin typeface="Times New Roman"/>
                <a:ea typeface="Times New Roman"/>
              </a:rPr>
              <a:t>в полный рост и </a:t>
            </a:r>
            <a:r>
              <a:rPr lang="ru-RU" sz="2800" dirty="0" smtClean="0">
                <a:latin typeface="Times New Roman"/>
                <a:ea typeface="Times New Roman"/>
              </a:rPr>
              <a:t>показывает высокое общественное положение человека </a:t>
            </a:r>
            <a:endParaRPr lang="ru-RU" dirty="0"/>
          </a:p>
        </p:txBody>
      </p:sp>
      <p:pic>
        <p:nvPicPr>
          <p:cNvPr id="6148" name="Picture 4" descr="C:\Users\Алексей\Desktop\новая аттестация\семинар\худ. портредисты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240360" cy="51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80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Найди отличие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9"/>
            <a:ext cx="377814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Алексей\Desktop\новая аттестация\семинар\худ. портредисты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29356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61653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Боровиковский</a:t>
            </a:r>
            <a:r>
              <a:rPr lang="ru-RU" dirty="0" smtClean="0"/>
              <a:t> «Е. Нарышкина»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0131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Матисс «Портрет девушки»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17008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Живописный портрет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644" y="151516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Графический портрет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Анри Матисс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6336704" cy="4572000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sz="3600" dirty="0"/>
              <a:t>Я всегда считал рисунок не упражнением для обретения особых навыков, а в первую очередь – средством выражения чувств и передачи своего душевного состояния</a:t>
            </a:r>
            <a:r>
              <a:rPr lang="ru-RU" dirty="0"/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2816"/>
            <a:ext cx="256063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67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248</TotalTime>
  <Words>194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Графический портретный рисунок</vt:lpstr>
      <vt:lpstr>Портрет</vt:lpstr>
      <vt:lpstr>Автопортрет</vt:lpstr>
      <vt:lpstr>Групповой портрет</vt:lpstr>
      <vt:lpstr>Камерный портрет</vt:lpstr>
      <vt:lpstr>Парный портрет</vt:lpstr>
      <vt:lpstr>Парадный портрет</vt:lpstr>
      <vt:lpstr>Найди отличие</vt:lpstr>
      <vt:lpstr>Анри Матисс</vt:lpstr>
      <vt:lpstr>Найди ошибки </vt:lpstr>
      <vt:lpstr>Найди ошибки</vt:lpstr>
      <vt:lpstr>Задание  лист разделить на 4 части или на одном листе 2 с двух сторон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отправить на почту  efana.73@mail.ru подписать  на листе с рисунками чья работа и в письме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Графический портретный рисунок</dc:title>
  <dc:creator>Алексей</dc:creator>
  <cp:lastModifiedBy>User</cp:lastModifiedBy>
  <cp:revision>28</cp:revision>
  <dcterms:created xsi:type="dcterms:W3CDTF">2020-01-15T17:31:33Z</dcterms:created>
  <dcterms:modified xsi:type="dcterms:W3CDTF">2022-01-16T10:20:02Z</dcterms:modified>
</cp:coreProperties>
</file>