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  <p:sldId id="271" r:id="rId4"/>
    <p:sldId id="263" r:id="rId5"/>
    <p:sldId id="267" r:id="rId6"/>
    <p:sldId id="270" r:id="rId7"/>
    <p:sldId id="265" r:id="rId8"/>
    <p:sldId id="272" r:id="rId9"/>
    <p:sldId id="266" r:id="rId10"/>
    <p:sldId id="27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322" autoAdjust="0"/>
  </p:normalViewPr>
  <p:slideViewPr>
    <p:cSldViewPr>
      <p:cViewPr varScale="1">
        <p:scale>
          <a:sx n="87" d="100"/>
          <a:sy n="87" d="100"/>
        </p:scale>
        <p:origin x="90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06F6178-48A4-49A6-BE3B-CA8AEF07E8BB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967CBB4-0185-4F3A-9817-B6261DD024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6F6178-48A4-49A6-BE3B-CA8AEF07E8BB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7CBB4-0185-4F3A-9817-B6261DD024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06F6178-48A4-49A6-BE3B-CA8AEF07E8BB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967CBB4-0185-4F3A-9817-B6261DD024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6F6178-48A4-49A6-BE3B-CA8AEF07E8BB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7CBB4-0185-4F3A-9817-B6261DD024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06F6178-48A4-49A6-BE3B-CA8AEF07E8BB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967CBB4-0185-4F3A-9817-B6261DD024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6F6178-48A4-49A6-BE3B-CA8AEF07E8BB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7CBB4-0185-4F3A-9817-B6261DD024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6F6178-48A4-49A6-BE3B-CA8AEF07E8BB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7CBB4-0185-4F3A-9817-B6261DD024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6F6178-48A4-49A6-BE3B-CA8AEF07E8BB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7CBB4-0185-4F3A-9817-B6261DD024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06F6178-48A4-49A6-BE3B-CA8AEF07E8BB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7CBB4-0185-4F3A-9817-B6261DD024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6F6178-48A4-49A6-BE3B-CA8AEF07E8BB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7CBB4-0185-4F3A-9817-B6261DD024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6F6178-48A4-49A6-BE3B-CA8AEF07E8BB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7CBB4-0185-4F3A-9817-B6261DD024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06F6178-48A4-49A6-BE3B-CA8AEF07E8BB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967CBB4-0185-4F3A-9817-B6261DD024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0"/>
            <a:ext cx="7500958" cy="1214446"/>
          </a:xfrm>
        </p:spPr>
        <p:txBody>
          <a:bodyPr>
            <a:normAutofit fontScale="92500" lnSpcReduction="20000"/>
          </a:bodyPr>
          <a:lstStyle/>
          <a:p>
            <a:endParaRPr lang="ru-RU" sz="4800" dirty="0" smtClean="0"/>
          </a:p>
          <a:p>
            <a:r>
              <a:rPr lang="ru-RU" sz="4800" dirty="0" smtClean="0"/>
              <a:t>Тема: Фигура человека</a:t>
            </a:r>
            <a:endParaRPr lang="ru-RU" sz="4800" dirty="0"/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4429124" y="5214950"/>
            <a:ext cx="4572000" cy="14175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94" y="0"/>
            <a:ext cx="78760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633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38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Какая из схем точно подходит к рисованию фигуры человека?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928802"/>
            <a:ext cx="2643206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1928802"/>
            <a:ext cx="2214578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2198" y="1785926"/>
            <a:ext cx="2000264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60648"/>
            <a:ext cx="5616624" cy="6209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83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   </a:t>
            </a:r>
            <a:endParaRPr lang="ru-RU" dirty="0"/>
          </a:p>
        </p:txBody>
      </p:sp>
      <p:pic>
        <p:nvPicPr>
          <p:cNvPr id="14338" name="Picture 2" descr="http://img1.liveinternet.ru/images/attach/c/7/95/650/95650191_1356949720_7_modul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0"/>
            <a:ext cx="4396447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57224" y="2214554"/>
            <a:ext cx="25717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Пропорции  </a:t>
            </a:r>
            <a:r>
              <a:rPr lang="ru-RU" sz="3600" dirty="0" smtClean="0"/>
              <a:t>человека</a:t>
            </a:r>
          </a:p>
          <a:p>
            <a:r>
              <a:rPr lang="ru-RU" sz="3600" dirty="0"/>
              <a:t> </a:t>
            </a:r>
            <a:r>
              <a:rPr lang="ru-RU" sz="3600" dirty="0" smtClean="0"/>
              <a:t>за единицу измерения взяли размер головы</a:t>
            </a:r>
            <a:endParaRPr lang="ru-RU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Пропорции ребенка, подростка, взрослого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http://shkolim.ru/dattnmob/%D0%9F%D1%80%D0%B8%20%D1%80%D0%B8%D1%81%D0%BE%D0%B2%D0%B0%D0%BD%D0%B8%D0%B8%20%D1%87%D0%B5%D0%BB%D0%BE%D0%B2%D0%B5%D0%BA%D0%B0%20%D0%B7%D0%B0%20%D0%B5%D0%B4%D0%B8%D0%BD%D0%B8%D1%86%D1%83%20%D0%B8%D0%B7%D0%BC%D0%B5%D1%80%D0%B5%D0%BD%D0%B8%D1%8F%20%D0%BF%D1%80%D0%B8%D0%BD%D0%B8%D0%BC%D0%B0%D0%B5%D1%82%D1%81%D1%8F%20%D1%80%D0%B0%D0%B7%D0%BC%D0%B5%D1%80%20%D0%B3%D0%BE%D0%BB%D0%BE%D0%B2%D1%8Bb/5869_html_67a1ea4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869" y="1463040"/>
            <a:ext cx="7013236" cy="51808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Практическое</a:t>
            </a:r>
            <a:br>
              <a:rPr lang="ru-RU" dirty="0" smtClean="0"/>
            </a:br>
            <a:r>
              <a:rPr lang="ru-RU" dirty="0" smtClean="0"/>
              <a:t> задание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7201" y="2636912"/>
            <a:ext cx="3394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Рисунок фигуры человека. Любой из вариантов (деление на 7 частей или</a:t>
            </a:r>
          </a:p>
          <a:p>
            <a:r>
              <a:rPr lang="ru-RU" dirty="0" smtClean="0"/>
              <a:t>деление на 8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8024" y="658480"/>
            <a:ext cx="3305187" cy="51571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87824" y="6093296"/>
            <a:ext cx="1691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Деление на 7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7339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toptopart.ru/wp-content/uploads/2011/11/ris120.jpg"/>
          <p:cNvPicPr>
            <a:picLocks noChangeAspect="1" noChangeArrowheads="1"/>
          </p:cNvPicPr>
          <p:nvPr/>
        </p:nvPicPr>
        <p:blipFill>
          <a:blip r:embed="rId2"/>
          <a:srcRect b="6250"/>
          <a:stretch>
            <a:fillRect/>
          </a:stretch>
        </p:blipFill>
        <p:spPr bwMode="auto">
          <a:xfrm>
            <a:off x="5086350" y="764704"/>
            <a:ext cx="3605200" cy="609329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536" y="980728"/>
            <a:ext cx="453365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1</a:t>
            </a:r>
            <a:r>
              <a:rPr lang="ru-RU" sz="1600" dirty="0" smtClean="0"/>
              <a:t>.Тонкими линиями намечаем высоту и её ширину. (8 ровных делений)</a:t>
            </a:r>
          </a:p>
          <a:p>
            <a:endParaRPr lang="ru-RU" sz="1600" dirty="0" smtClean="0"/>
          </a:p>
          <a:p>
            <a:r>
              <a:rPr lang="ru-RU" sz="1600" b="1" dirty="0" smtClean="0"/>
              <a:t>2</a:t>
            </a:r>
            <a:r>
              <a:rPr lang="ru-RU" sz="1600" dirty="0" smtClean="0"/>
              <a:t>.Проводим вертикальную осевую линию, на которой горизонтальными штрихами размечаются пропорции основных частей фигуры.</a:t>
            </a:r>
          </a:p>
          <a:p>
            <a:endParaRPr lang="ru-RU" sz="1600" dirty="0" smtClean="0"/>
          </a:p>
          <a:p>
            <a:r>
              <a:rPr lang="ru-RU" sz="1600" b="1" dirty="0" smtClean="0"/>
              <a:t>3</a:t>
            </a:r>
            <a:r>
              <a:rPr lang="ru-RU" sz="1600" dirty="0" smtClean="0"/>
              <a:t>.Обозначается голова – начертите голову овальной формы.</a:t>
            </a:r>
          </a:p>
          <a:p>
            <a:r>
              <a:rPr lang="ru-RU" sz="1600" b="1" dirty="0" smtClean="0"/>
              <a:t> 4</a:t>
            </a:r>
            <a:r>
              <a:rPr lang="ru-RU" sz="1600" dirty="0" smtClean="0"/>
              <a:t>.Сразу внизу проведите линию шеи. </a:t>
            </a:r>
          </a:p>
          <a:p>
            <a:endParaRPr lang="ru-RU" sz="1600" dirty="0" smtClean="0"/>
          </a:p>
          <a:p>
            <a:r>
              <a:rPr lang="ru-RU" sz="1600" b="1" dirty="0" smtClean="0"/>
              <a:t>5</a:t>
            </a:r>
            <a:r>
              <a:rPr lang="ru-RU" sz="1600" dirty="0" smtClean="0"/>
              <a:t>.Показываем ширину плеч.</a:t>
            </a:r>
          </a:p>
          <a:p>
            <a:endParaRPr lang="ru-RU" sz="1600" dirty="0" smtClean="0"/>
          </a:p>
          <a:p>
            <a:r>
              <a:rPr lang="ru-RU" sz="1600" b="1" dirty="0" smtClean="0"/>
              <a:t>6</a:t>
            </a:r>
            <a:r>
              <a:rPr lang="ru-RU" sz="1600" dirty="0" smtClean="0"/>
              <a:t>.Обозначьте ширину тазобедренных суставов (на 4 делении посередине).</a:t>
            </a:r>
          </a:p>
          <a:p>
            <a:endParaRPr lang="ru-RU" sz="1600" dirty="0" smtClean="0"/>
          </a:p>
          <a:p>
            <a:r>
              <a:rPr lang="ru-RU" sz="1600" b="1" dirty="0" smtClean="0"/>
              <a:t>7</a:t>
            </a:r>
            <a:r>
              <a:rPr lang="ru-RU" sz="1600" dirty="0" smtClean="0"/>
              <a:t>. Наметьте колени, разделив длину ног пополам .</a:t>
            </a:r>
          </a:p>
          <a:p>
            <a:endParaRPr lang="ru-RU" sz="1600" dirty="0" smtClean="0"/>
          </a:p>
          <a:p>
            <a:r>
              <a:rPr lang="ru-RU" sz="1600" b="1" dirty="0" smtClean="0"/>
              <a:t>8</a:t>
            </a:r>
            <a:r>
              <a:rPr lang="ru-RU" sz="1600" dirty="0" smtClean="0"/>
              <a:t>.Обозначаем длину рук. (Чуть ниже середины бедра. Локоть делит пополам)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31840" y="332656"/>
            <a:ext cx="2409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Деление на 8 частей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008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4896544" cy="1152128"/>
          </a:xfrm>
        </p:spPr>
        <p:txBody>
          <a:bodyPr>
            <a:normAutofit/>
          </a:bodyPr>
          <a:lstStyle/>
          <a:p>
            <a:r>
              <a:rPr lang="ru-RU" dirty="0" smtClean="0"/>
              <a:t>Оденьте человека, нарисуйте лицо и волосы!</a:t>
            </a:r>
            <a:endParaRPr lang="ru-RU" dirty="0"/>
          </a:p>
        </p:txBody>
      </p:sp>
      <p:pic>
        <p:nvPicPr>
          <p:cNvPr id="20482" name="Picture 2" descr="http://xn--80aqnzu.xn--p1ai/sites/default/files/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3537" y="-10983"/>
            <a:ext cx="3860463" cy="6858000"/>
          </a:xfrm>
          <a:prstGeom prst="rect">
            <a:avLst/>
          </a:prstGeom>
          <a:noFill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700808"/>
            <a:ext cx="4431117" cy="459398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550</TotalTime>
  <Words>143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Trebuchet MS</vt:lpstr>
      <vt:lpstr>Wingdings</vt:lpstr>
      <vt:lpstr>Wingdings 2</vt:lpstr>
      <vt:lpstr>Изящная</vt:lpstr>
      <vt:lpstr>Презентация PowerPoint</vt:lpstr>
      <vt:lpstr>Какая из схем точно подходит к рисованию фигуры человека?</vt:lpstr>
      <vt:lpstr>Презентация PowerPoint</vt:lpstr>
      <vt:lpstr>   </vt:lpstr>
      <vt:lpstr>Пропорции ребенка, подростка, взрослого</vt:lpstr>
      <vt:lpstr>Практическое  задание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ИЗО</dc:title>
  <dc:creator>Батарейка</dc:creator>
  <cp:lastModifiedBy>User</cp:lastModifiedBy>
  <cp:revision>54</cp:revision>
  <dcterms:created xsi:type="dcterms:W3CDTF">2004-01-01T04:22:06Z</dcterms:created>
  <dcterms:modified xsi:type="dcterms:W3CDTF">2022-01-23T11:14:17Z</dcterms:modified>
</cp:coreProperties>
</file>