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70" r:id="rId3"/>
    <p:sldId id="258" r:id="rId4"/>
    <p:sldId id="302" r:id="rId5"/>
    <p:sldId id="311" r:id="rId6"/>
    <p:sldId id="303" r:id="rId7"/>
    <p:sldId id="261" r:id="rId8"/>
    <p:sldId id="310" r:id="rId9"/>
    <p:sldId id="313" r:id="rId10"/>
    <p:sldId id="304" r:id="rId11"/>
    <p:sldId id="312" r:id="rId12"/>
    <p:sldId id="306" r:id="rId13"/>
    <p:sldId id="305" r:id="rId14"/>
    <p:sldId id="309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669900"/>
    <a:srgbClr val="CC6600"/>
    <a:srgbClr val="FFCC99"/>
    <a:srgbClr val="CCFF66"/>
    <a:srgbClr val="FFFFCC"/>
    <a:srgbClr val="CC0099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52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88252-F97C-4B1F-A468-72D38498E393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ED485-DACA-40DD-80DB-6EF0567AD8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500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ED485-DACA-40DD-80DB-6EF0567AD86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78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A1A82-0234-4253-8B63-DADD3BE04CC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14B18A-EC12-4D8A-82FA-04C9CC52EBF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29948-16C8-47B0-825B-F4A2FFB2D7F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692064-70F4-41B9-BFA0-0DE94A918FD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AADFDF-C89D-4BF9-BCB6-C350C6D5AF5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D0EF1B-9950-44EB-86EB-7600FCC6FD4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B021A3-9651-4D7A-A69A-7F038FE5F96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EBBF7B-705E-49F8-94E6-2A393EB70C9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B243D8-B9B7-4ABC-AB05-EBD0834DC85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DB500-4DEE-4258-85E4-BC283B82C6A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B0B281-6FCA-4BDC-851C-A3E3E534D81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103DFC9-FF71-438C-9BC7-968CA8D1A31E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8020272"/>
            <a:ext cx="8229600" cy="1143000"/>
          </a:xfrm>
        </p:spPr>
        <p:txBody>
          <a:bodyPr/>
          <a:lstStyle/>
          <a:p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> </a:t>
            </a:r>
            <a:br>
              <a:rPr lang="ru-RU" sz="4000" dirty="0"/>
            </a:br>
            <a:r>
              <a:rPr lang="ru-RU" sz="1800" dirty="0">
                <a:solidFill>
                  <a:srgbClr val="CC6600"/>
                </a:solidFill>
              </a:rPr>
              <a:t>Программа </a:t>
            </a:r>
            <a:r>
              <a:rPr lang="ru-RU" sz="1800" dirty="0" err="1">
                <a:solidFill>
                  <a:srgbClr val="CC6600"/>
                </a:solidFill>
              </a:rPr>
              <a:t>Б.М.Неменского</a:t>
            </a:r>
            <a:r>
              <a:rPr lang="ru-RU" sz="1800" dirty="0">
                <a:solidFill>
                  <a:srgbClr val="CC6600"/>
                </a:solidFill>
              </a:rPr>
              <a:t/>
            </a:r>
            <a:br>
              <a:rPr lang="ru-RU" sz="1800" dirty="0">
                <a:solidFill>
                  <a:srgbClr val="CC6600"/>
                </a:solidFill>
              </a:rPr>
            </a:br>
            <a:r>
              <a:rPr lang="ru-RU" sz="1800" dirty="0">
                <a:solidFill>
                  <a:srgbClr val="CC6600"/>
                </a:solidFill>
              </a:rPr>
              <a:t>Изобразительное искусство и художественный труд</a:t>
            </a:r>
            <a:r>
              <a:rPr lang="ru-RU" sz="1800" b="1" dirty="0">
                <a:solidFill>
                  <a:srgbClr val="CC6600"/>
                </a:solidFill>
              </a:rPr>
              <a:t/>
            </a:r>
            <a:br>
              <a:rPr lang="ru-RU" sz="1800" b="1" dirty="0">
                <a:solidFill>
                  <a:srgbClr val="CC6600"/>
                </a:solidFill>
              </a:rPr>
            </a:br>
            <a:r>
              <a:rPr lang="ru-RU" sz="2000" i="1" dirty="0">
                <a:solidFill>
                  <a:srgbClr val="CC6600"/>
                </a:solidFill>
              </a:rPr>
              <a:t>4 класс (1- 4)</a:t>
            </a:r>
            <a:r>
              <a:rPr lang="ru-RU" sz="2000" dirty="0">
                <a:solidFill>
                  <a:srgbClr val="CC6600"/>
                </a:solidFill>
              </a:rPr>
              <a:t>3 четверть. </a:t>
            </a:r>
            <a:br>
              <a:rPr lang="ru-RU" sz="2000" dirty="0">
                <a:solidFill>
                  <a:srgbClr val="CC6600"/>
                </a:solidFill>
              </a:rPr>
            </a:br>
            <a:r>
              <a:rPr lang="ru-RU" sz="4000" dirty="0">
                <a:solidFill>
                  <a:srgbClr val="669900"/>
                </a:solidFill>
              </a:rPr>
              <a:t>Искусство народов гор и степей</a:t>
            </a:r>
            <a:r>
              <a:rPr lang="ru-RU" sz="4000" b="1" dirty="0"/>
              <a:t> </a:t>
            </a:r>
            <a:br>
              <a:rPr lang="ru-RU" sz="4000" b="1" dirty="0"/>
            </a:br>
            <a:endParaRPr lang="ru-RU" sz="4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339752" y="332656"/>
            <a:ext cx="41761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3600" b="1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Где живут люди?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1052736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ru-RU" sz="2400" b="1" dirty="0" smtClean="0"/>
              <a:t>Почему люди строят дома?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ru-RU" sz="2400" b="1" dirty="0" smtClean="0"/>
              <a:t>Из чего на Руси строили дома? Почему?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ru-RU" sz="2400" b="1" dirty="0" smtClean="0"/>
              <a:t>В каких природных условиях могут жить люди?</a:t>
            </a:r>
          </a:p>
        </p:txBody>
      </p:sp>
      <p:pic>
        <p:nvPicPr>
          <p:cNvPr id="13" name="Picture 4" descr="FFB2936E"/>
          <p:cNvPicPr>
            <a:picLocks noChangeAspect="1" noChangeArrowheads="1"/>
          </p:cNvPicPr>
          <p:nvPr/>
        </p:nvPicPr>
        <p:blipFill>
          <a:blip r:embed="rId2" cstate="print"/>
          <a:srcRect b="2803"/>
          <a:stretch>
            <a:fillRect/>
          </a:stretch>
        </p:blipFill>
        <p:spPr bwMode="auto">
          <a:xfrm>
            <a:off x="827584" y="2564903"/>
            <a:ext cx="3240335" cy="3987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4AC6909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564903"/>
            <a:ext cx="3240335" cy="3987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937" y="980728"/>
            <a:ext cx="2808312" cy="37952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одежда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7" y="1417638"/>
            <a:ext cx="609600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22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48680"/>
            <a:ext cx="8134615" cy="542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81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548680"/>
            <a:ext cx="4803601" cy="27241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3140968"/>
            <a:ext cx="4863455" cy="273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65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36" y="441701"/>
            <a:ext cx="8205927" cy="597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83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Нарисуй как живут народы Севера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Подумай что изобразить ( где живут, как одеваются жители Севера, что делают)</a:t>
            </a:r>
          </a:p>
          <a:p>
            <a:r>
              <a:rPr lang="ru-RU" dirty="0"/>
              <a:t> </a:t>
            </a:r>
            <a:r>
              <a:rPr lang="ru-RU" dirty="0" smtClean="0"/>
              <a:t>продумай композицию на листе. Сделай эскиз</a:t>
            </a:r>
          </a:p>
          <a:p>
            <a:r>
              <a:rPr lang="ru-RU" dirty="0" smtClean="0"/>
              <a:t>Продумай какие цвета будешь использовать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2209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323528" y="321107"/>
            <a:ext cx="84249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ru-RU" dirty="0"/>
              <a:t>Люди научились жить и в горах, и в низинах, затапливаемых водой во время разливов рек, и среди снегов, и среди раскаленных песков. Всюду, где живет человек, есть необходимое жилище. Свой дом каждый народ  с любовью украшает и населяет различными предметами. </a:t>
            </a:r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323528" y="1916832"/>
            <a:ext cx="8229600" cy="5760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400" b="1" dirty="0">
                <a:solidFill>
                  <a:srgbClr val="993366"/>
                </a:solidFill>
                <a:latin typeface="Arial" charset="0"/>
                <a:cs typeface="Arial" charset="0"/>
              </a:rPr>
              <a:t>Вигвам</a:t>
            </a:r>
            <a:r>
              <a:rPr lang="ru-RU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– жилище </a:t>
            </a:r>
            <a:r>
              <a:rPr lang="ru-RU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индейцев.</a:t>
            </a:r>
            <a:endParaRPr lang="ru-RU" sz="24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1486000" y="2550914"/>
            <a:ext cx="5948709" cy="4148634"/>
            <a:chOff x="675" y="855"/>
            <a:chExt cx="4552" cy="3374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75" y="855"/>
              <a:ext cx="4553" cy="33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675" y="855"/>
              <a:ext cx="4553" cy="33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снежный дом иглу"/>
          <p:cNvPicPr>
            <a:picLocks noChangeAspect="1" noChangeArrowheads="1"/>
          </p:cNvPicPr>
          <p:nvPr/>
        </p:nvPicPr>
        <p:blipFill>
          <a:blip r:embed="rId2" cstate="print"/>
          <a:srcRect l="5014"/>
          <a:stretch>
            <a:fillRect/>
          </a:stretch>
        </p:blipFill>
        <p:spPr bwMode="auto">
          <a:xfrm>
            <a:off x="323528" y="188640"/>
            <a:ext cx="2736850" cy="2881313"/>
          </a:xfrm>
          <a:prstGeom prst="rect">
            <a:avLst/>
          </a:prstGeom>
          <a:noFill/>
          <a:ln w="57150" cmpd="thinThick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5661248"/>
            <a:ext cx="8229600" cy="968375"/>
          </a:xfrm>
        </p:spPr>
        <p:txBody>
          <a:bodyPr/>
          <a:lstStyle/>
          <a:p>
            <a:pPr>
              <a:lnSpc>
                <a:spcPct val="90000"/>
              </a:lnSpc>
              <a:buFont typeface="Symbol" pitchFamily="18" charset="2"/>
              <a:buChar char=""/>
            </a:pPr>
            <a:r>
              <a:rPr lang="ru-RU" sz="2400" b="1" i="1" dirty="0">
                <a:solidFill>
                  <a:schemeClr val="accent2"/>
                </a:solidFill>
              </a:rPr>
              <a:t>Иглу</a:t>
            </a:r>
            <a:r>
              <a:rPr lang="ru-RU" sz="2400" dirty="0">
                <a:solidFill>
                  <a:schemeClr val="accent2"/>
                </a:solidFill>
              </a:rPr>
              <a:t> — дом из снежных глыб, который строят эскимосы на зимних стоянках.</a:t>
            </a:r>
          </a:p>
          <a:p>
            <a:pPr>
              <a:lnSpc>
                <a:spcPct val="90000"/>
              </a:lnSpc>
            </a:pPr>
            <a:endParaRPr lang="ru-RU" sz="2400" dirty="0">
              <a:solidFill>
                <a:srgbClr val="CC6600"/>
              </a:solidFill>
            </a:endParaRPr>
          </a:p>
        </p:txBody>
      </p:sp>
      <p:pic>
        <p:nvPicPr>
          <p:cNvPr id="4103" name="Picture 7" descr="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262248"/>
            <a:ext cx="1584176" cy="2110994"/>
          </a:xfrm>
          <a:prstGeom prst="rect">
            <a:avLst/>
          </a:prstGeom>
          <a:noFill/>
          <a:ln w="57150" cmpd="thinThick">
            <a:solidFill>
              <a:schemeClr val="accent2"/>
            </a:solidFill>
            <a:miter lim="800000"/>
            <a:headEnd/>
            <a:tailEnd/>
          </a:ln>
        </p:spPr>
      </p:pic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2699792" y="1916794"/>
            <a:ext cx="6136350" cy="3650768"/>
            <a:chOff x="630" y="372"/>
            <a:chExt cx="5415" cy="3498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2" y="372"/>
              <a:ext cx="4983" cy="338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630" y="855"/>
              <a:ext cx="4443" cy="30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1" y="944664"/>
            <a:ext cx="8644877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24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836712"/>
            <a:ext cx="8279904" cy="413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73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548680"/>
            <a:ext cx="4249280" cy="57612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404664"/>
            <a:ext cx="2162175" cy="21145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2996952"/>
            <a:ext cx="3857571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1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5229225"/>
            <a:ext cx="8424862" cy="11128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400" b="1" i="1">
                <a:solidFill>
                  <a:schemeClr val="accent2"/>
                </a:solidFill>
              </a:rPr>
              <a:t>Чум, яранга, </a:t>
            </a:r>
            <a:r>
              <a:rPr lang="ru-RU" sz="2400">
                <a:solidFill>
                  <a:schemeClr val="accent2"/>
                </a:solidFill>
              </a:rPr>
              <a:t>— переносное жилище из жердей и оленьих шкур с конической крышей у некоторых народов северо-восточной Сибири, занимающихся оленеводством</a:t>
            </a:r>
            <a:r>
              <a:rPr lang="ru-RU" sz="2400"/>
              <a:t>.</a:t>
            </a:r>
          </a:p>
        </p:txBody>
      </p:sp>
      <p:pic>
        <p:nvPicPr>
          <p:cNvPr id="7173" name="Picture 5" descr="damascus_img_003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349500"/>
            <a:ext cx="3527425" cy="2647950"/>
          </a:xfrm>
          <a:prstGeom prst="rect">
            <a:avLst/>
          </a:prstGeom>
          <a:noFill/>
          <a:ln w="57150" cmpd="thinThick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7174" name="Picture 6" descr="чум"/>
          <p:cNvPicPr>
            <a:picLocks noChangeAspect="1" noChangeArrowheads="1"/>
          </p:cNvPicPr>
          <p:nvPr/>
        </p:nvPicPr>
        <p:blipFill>
          <a:blip r:embed="rId3" cstate="print"/>
          <a:srcRect b="11610"/>
          <a:stretch>
            <a:fillRect/>
          </a:stretch>
        </p:blipFill>
        <p:spPr bwMode="auto">
          <a:xfrm>
            <a:off x="539750" y="404813"/>
            <a:ext cx="1703388" cy="1655762"/>
          </a:xfrm>
          <a:prstGeom prst="rect">
            <a:avLst/>
          </a:prstGeom>
          <a:noFill/>
          <a:ln w="57150" cmpd="thinThick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7175" name="Picture 7" descr="7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850" y="260350"/>
            <a:ext cx="1579563" cy="1655763"/>
          </a:xfrm>
          <a:prstGeom prst="rect">
            <a:avLst/>
          </a:prstGeom>
          <a:noFill/>
          <a:ln w="57150" cmpd="thinThick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7176" name="Picture 8" descr="6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0438" y="1916113"/>
            <a:ext cx="1568450" cy="1657350"/>
          </a:xfrm>
          <a:prstGeom prst="rect">
            <a:avLst/>
          </a:prstGeom>
          <a:noFill/>
          <a:ln w="57150" cmpd="thinThick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7172" name="Picture 4" descr="027-990x659"/>
          <p:cNvPicPr>
            <a:picLocks noChangeAspect="1" noChangeArrowheads="1"/>
          </p:cNvPicPr>
          <p:nvPr/>
        </p:nvPicPr>
        <p:blipFill>
          <a:blip r:embed="rId6" cstate="print">
            <a:lum bright="12000"/>
          </a:blip>
          <a:srcRect/>
          <a:stretch>
            <a:fillRect/>
          </a:stretch>
        </p:blipFill>
        <p:spPr bwMode="auto">
          <a:xfrm>
            <a:off x="2700338" y="333375"/>
            <a:ext cx="4138612" cy="2754313"/>
          </a:xfrm>
          <a:prstGeom prst="rect">
            <a:avLst/>
          </a:prstGeom>
          <a:noFill/>
          <a:ln w="57150" cmpd="thickThin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214312"/>
            <a:ext cx="85725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12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19112"/>
            <a:ext cx="7620000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53535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153</Words>
  <Application>Microsoft Office PowerPoint</Application>
  <PresentationFormat>Экран (4:3)</PresentationFormat>
  <Paragraphs>15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Symbol</vt:lpstr>
      <vt:lpstr>Wingdings</vt:lpstr>
      <vt:lpstr>Оформление по умолчанию</vt:lpstr>
      <vt:lpstr>   Программа Б.М.Неменского Изобразительное искусство и художественный труд 4 класс (1- 4)3 четверть.  Искусство народов гор и степей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одежда</vt:lpstr>
      <vt:lpstr>Презентация PowerPoint</vt:lpstr>
      <vt:lpstr>Презентация PowerPoint</vt:lpstr>
      <vt:lpstr>Презентация PowerPoint</vt:lpstr>
      <vt:lpstr>Нарисуй как живут народы Севера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 четверть. 4 класс.   Искусство народов гор и степей.</dc:title>
  <dc:creator>User</dc:creator>
  <cp:lastModifiedBy>user</cp:lastModifiedBy>
  <cp:revision>28</cp:revision>
  <dcterms:created xsi:type="dcterms:W3CDTF">2010-05-06T12:51:42Z</dcterms:created>
  <dcterms:modified xsi:type="dcterms:W3CDTF">2022-01-30T07:47:08Z</dcterms:modified>
</cp:coreProperties>
</file>