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0" r:id="rId5"/>
    <p:sldId id="262" r:id="rId6"/>
    <p:sldId id="261" r:id="rId7"/>
    <p:sldId id="266" r:id="rId8"/>
    <p:sldId id="265" r:id="rId9"/>
    <p:sldId id="264" r:id="rId10"/>
    <p:sldId id="269" r:id="rId11"/>
    <p:sldId id="271" r:id="rId12"/>
    <p:sldId id="267" r:id="rId13"/>
    <p:sldId id="270" r:id="rId14"/>
    <p:sldId id="272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0" dirty="0" smtClean="0">
                <a:solidFill>
                  <a:schemeClr val="accent5">
                    <a:lumMod val="50000"/>
                  </a:schemeClr>
                </a:solidFill>
              </a:rPr>
              <a:t>декоративно-прикладное искусство </a:t>
            </a:r>
          </a:p>
          <a:p>
            <a:pPr algn="ctr"/>
            <a:r>
              <a:rPr lang="ru-RU" sz="2800" b="1" spc="300" dirty="0" smtClean="0">
                <a:solidFill>
                  <a:schemeClr val="accent5">
                    <a:lumMod val="50000"/>
                  </a:schemeClr>
                </a:solidFill>
              </a:rPr>
              <a:t>Древнего Китая</a:t>
            </a:r>
            <a:endParaRPr lang="ru-RU" sz="2800" b="1" spc="3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http://data22.i.gallery.ru/albums/gallery/369180-51a2b-71724374-m750x740-uac2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5040560" cy="294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levasheva.ru/wp-content/uploads/2014/10/irina_levasheva_decorative_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312368" cy="208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avatars.mds.yandex.net/get-zen_doc/1930013/pub_5d813fd28f011100b7d485c6_5d81415c3642b600ac892ad0/scale_2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803" y="1412776"/>
            <a:ext cx="3617923" cy="278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</a:t>
            </a:r>
            <a:br>
              <a:rPr lang="ru-RU" dirty="0" smtClean="0"/>
            </a:br>
            <a:r>
              <a:rPr lang="ru-RU" dirty="0" smtClean="0"/>
              <a:t>нарисуй веер и укрась его типичным сюжетом. </a:t>
            </a:r>
            <a:br>
              <a:rPr lang="ru-RU" dirty="0" smtClean="0"/>
            </a:br>
            <a:r>
              <a:rPr lang="ru-RU" dirty="0" smtClean="0"/>
              <a:t>Сюжет  и цветовое решение на выбор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2790825" cy="1638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068960"/>
            <a:ext cx="4474872" cy="24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2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6667500" cy="4010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127" y="1124744"/>
            <a:ext cx="1615580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7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territory-opt.ru/wa-data/public/shop/products/05/17/1705/images/4705/4705.970.JPG"/>
          <p:cNvPicPr>
            <a:picLocks noChangeAspect="1" noChangeArrowheads="1"/>
          </p:cNvPicPr>
          <p:nvPr/>
        </p:nvPicPr>
        <p:blipFill>
          <a:blip r:embed="rId2" cstate="print"/>
          <a:srcRect l="7021" t="14789" r="8725" b="14159"/>
          <a:stretch>
            <a:fillRect/>
          </a:stretch>
        </p:blipFill>
        <p:spPr bwMode="auto">
          <a:xfrm>
            <a:off x="179512" y="3789040"/>
            <a:ext cx="4236863" cy="238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201" y="10319"/>
            <a:ext cx="28575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319"/>
            <a:ext cx="4345297" cy="24179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4455617"/>
            <a:ext cx="3206534" cy="2292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528" y="2204864"/>
            <a:ext cx="3077346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1615580" cy="2591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620688"/>
            <a:ext cx="5100464" cy="50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4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76672"/>
            <a:ext cx="5884826" cy="59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94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m0-tub-ru.yandex.net/i?id=924abbc6f177a327186482f648ab4bc8-sr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338214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39552" y="18864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можно добавить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китайскую каллиграфическую надпись «СЧАСТЬЕ»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 descr="https://im0-tub-ru.yandex.net/i?id=924abbc6f177a327186482f648ab4bc8-srl&amp;n=13"/>
          <p:cNvPicPr/>
          <p:nvPr/>
        </p:nvPicPr>
        <p:blipFill>
          <a:blip r:embed="rId3" cstate="print"/>
          <a:srcRect l="74693" t="48963"/>
          <a:stretch>
            <a:fillRect/>
          </a:stretch>
        </p:blipFill>
        <p:spPr bwMode="auto">
          <a:xfrm>
            <a:off x="6297467" y="1570835"/>
            <a:ext cx="2016224" cy="244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286" y="2328565"/>
            <a:ext cx="1615580" cy="2591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847238"/>
            <a:ext cx="3135133" cy="3093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44824"/>
            <a:ext cx="8892480" cy="4703172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 жителей Поднебесной с веером связана интересная легенда, в которой рассказывается, что первый веер на землю принесла Великая богиня ветра. Она много путешествовала по планете и исполнилась сочувствия и сострадания к тяжкой человеческой доле. Чтобы хоть немного облегчить ее, она подарила людям свой волшебный веер, чтобы любой человек, попав в беду, мог создать ветер и тем самым обратиться за помощью к Богине.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510" name="Picture 6" descr="https://avatars.mds.yandex.net/get-zen_doc/39788/pub_5d813fd28f011100b7d485c6_5d81404235ca3100ac33f76d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3816424" cy="2173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60648"/>
            <a:ext cx="41044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</a:rPr>
              <a:t>Символическое значение веера в Китае:</a:t>
            </a:r>
          </a:p>
          <a:p>
            <a:pPr algn="ctr"/>
            <a:endParaRPr lang="ru-RU" sz="28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власть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императорское достоинство 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сила воздуха, которая может вдохнуть жизнь в мертвого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деликатность чувств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4" descr="https://avatars.mds.yandex.net/get-zen_doc/751940/pub_5d813fd28f011100b7d485c6_5d81405a80879d00ae0ef076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523050" cy="5400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3265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Веера были использованы, чтобы защитить от сильного солнца или дождя пассажиров в повозке.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Такой веер был аналогом зонтика.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Позже этот тип веера изменился и стал состоять из длинной ручки и веера, изготовленного из тонкого и прочного шелка или перьев, и использовался в почетном карауле императора в качестве украшения.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https://avatars.mds.yandex.net/get-zen_doc/1886729/pub_5d813fd28f011100b7d485c6_5d81407179c26e00adf28f5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04456" cy="52565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260648"/>
            <a:ext cx="8388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Древнейшие найденные веера с длинными ручками были вырезаны на бронзовых изделиях, а фрагменты вееров из перьев с деревянной ручкой были найдены при раскопках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Цзянлине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В последние годы периода Воюющих царств большинство вееров приобрело полукруглую форму. Такие веера были сделаны из тонких бамбуковых пластинок.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https://avatars.mds.yandex.net/get-zen_doc/245342/pub_5d813fd28f011100b7d485c6_5d81408b7cccba00ace0b594/scale_1200"/>
          <p:cNvPicPr>
            <a:picLocks noChangeAspect="1" noChangeArrowheads="1"/>
          </p:cNvPicPr>
          <p:nvPr/>
        </p:nvPicPr>
        <p:blipFill>
          <a:blip r:embed="rId2" cstate="print"/>
          <a:srcRect l="4656" t="5485" r="5332" b="9497"/>
          <a:stretch>
            <a:fillRect/>
          </a:stretch>
        </p:blipFill>
        <p:spPr bwMode="auto">
          <a:xfrm>
            <a:off x="1259632" y="2780928"/>
            <a:ext cx="606260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Веера совершенствовались, приобретали другие формы.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эпоху Тан (VII – X в н.э.) большой популярностью стали пользоваться шёлковые веера, имеющие круглую или овальную формы, в форме полумесяца или веера, контуры которых повторяли форму цветов.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https://avatars.mds.yandex.net/get-zen_doc/1542122/pub_5d813fd28f011100b7d485c6_5d8140a1ecfb8000adafe8d4/scale_1200"/>
          <p:cNvPicPr>
            <a:picLocks noChangeAspect="1" noChangeArrowheads="1"/>
          </p:cNvPicPr>
          <p:nvPr/>
        </p:nvPicPr>
        <p:blipFill>
          <a:blip r:embed="rId2" cstate="print"/>
          <a:srcRect l="5478" t="3961" r="3584" b="3808"/>
          <a:stretch>
            <a:fillRect/>
          </a:stretch>
        </p:blipFill>
        <p:spPr bwMode="auto">
          <a:xfrm>
            <a:off x="1187624" y="2204864"/>
            <a:ext cx="733562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260648"/>
            <a:ext cx="3600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Складные веера стали широко использоваться в эпоху Мин (1368 - 1644 гг. н. э.) благодаря поддержке королевского двора. Они стали необходимой принадлежностью элегантного стиля. Веера часто становились предметом, украшающим не только людей, но и дома богатой знати</a:t>
            </a:r>
            <a:r>
              <a:rPr lang="ru-RU" sz="2400" b="1" dirty="0" smtClean="0"/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3316" name="Picture 4" descr="https://avatars.mds.yandex.net/get-zen_doc/1900370/pub_5d813fd28f011100b7d485c6_5d814117df944400aec15eb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896544" cy="5669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настоящее время только в Китае и Японии сохраняется культура веера.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Китае, в провинции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Шаньдун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есть даже праздник веера, приходящийся на конец ноября.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 descr="https://avatars.mds.yandex.net/get-zen_doc/125920/pub_5d813fd28f011100b7d485c6_5d81412f8600e100ac9a0da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064896" cy="433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Пекине - столице Китая, есть коллекции самых различных вееров из разных уголков страны.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прошлые века известные каллиграфы Китая оставили на веерах образцы своих творений, эти веера считались бесценным подарком в ученой среде.</a:t>
            </a:r>
          </a:p>
        </p:txBody>
      </p:sp>
      <p:pic>
        <p:nvPicPr>
          <p:cNvPr id="3" name="Picture 2" descr="https://avatars.mds.yandex.net/get-zen_doc/916951/pub_5d813fd28f011100b7d485c6_5d81413e2f1e4400add2a259/scale_1200"/>
          <p:cNvPicPr>
            <a:picLocks noChangeAspect="1" noChangeArrowheads="1"/>
          </p:cNvPicPr>
          <p:nvPr/>
        </p:nvPicPr>
        <p:blipFill>
          <a:blip r:embed="rId2" cstate="print"/>
          <a:srcRect l="9305" t="27913" r="12770" b="20912"/>
          <a:stretch>
            <a:fillRect/>
          </a:stretch>
        </p:blipFill>
        <p:spPr bwMode="auto">
          <a:xfrm>
            <a:off x="1691680" y="2276872"/>
            <a:ext cx="614031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364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 нарисуй веер и укрась его типичным сюжетом.  Сюжет  и цветовое решение на выбор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Динара</dc:creator>
  <cp:lastModifiedBy>user</cp:lastModifiedBy>
  <cp:revision>26</cp:revision>
  <dcterms:created xsi:type="dcterms:W3CDTF">2020-02-27T13:35:58Z</dcterms:created>
  <dcterms:modified xsi:type="dcterms:W3CDTF">2022-01-30T08:08:53Z</dcterms:modified>
</cp:coreProperties>
</file>