
<file path=[Content_Types].xml><?xml version="1.0" encoding="utf-8"?>
<Types xmlns="http://schemas.openxmlformats.org/package/2006/content-types">
  <Override PartName="/ppt/slideLayouts/slideLayout39.xml" ContentType="application/vnd.openxmlformats-officedocument.presentationml.slideLayout+xml"/>
  <Override PartName="/ppt/slideLayouts/slideLayout57.xml" ContentType="application/vnd.openxmlformats-officedocument.presentationml.slideLayout+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slideLayouts/slideLayout64.xml" ContentType="application/vnd.openxmlformats-officedocument.presentationml.slideLayout+xml"/>
  <Override PartName="/ppt/slideLayouts/slideLayout75.xml" ContentType="application/vnd.openxmlformats-officedocument.presentationml.slideLayout+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slideLayouts/slideLayout53.xml" ContentType="application/vnd.openxmlformats-officedocument.presentationml.slideLayout+xml"/>
  <Override PartName="/ppt/slideLayouts/slideLayout82.xml" ContentType="application/vnd.openxmlformats-officedocument.presentationml.slideLayout+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Layouts/slideLayout42.xml" ContentType="application/vnd.openxmlformats-officedocument.presentationml.slideLayout+xml"/>
  <Override PartName="/ppt/slideLayouts/slideLayout60.xml" ContentType="application/vnd.openxmlformats-officedocument.presentationml.slideLayout+xml"/>
  <Override PartName="/ppt/slideLayouts/slideLayout71.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Layouts/slideLayout69.xml" ContentType="application/vnd.openxmlformats-officedocument.presentationml.slideLayout+xml"/>
  <Override PartName="/ppt/slideLayouts/slideLayout78.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slideLayouts/slideLayout49.xml" ContentType="application/vnd.openxmlformats-officedocument.presentationml.slideLayout+xml"/>
  <Override PartName="/ppt/slideLayouts/slideLayout58.xml" ContentType="application/vnd.openxmlformats-officedocument.presentationml.slideLayout+xml"/>
  <Override PartName="/ppt/slideLayouts/slideLayout67.xml" ContentType="application/vnd.openxmlformats-officedocument.presentationml.slideLayout+xml"/>
  <Override PartName="/ppt/slideLayouts/slideLayout76.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Layouts/slideLayout56.xml" ContentType="application/vnd.openxmlformats-officedocument.presentationml.slideLayout+xml"/>
  <Override PartName="/ppt/slideLayouts/slideLayout65.xml" ContentType="application/vnd.openxmlformats-officedocument.presentationml.slideLayout+xml"/>
  <Override PartName="/ppt/slideLayouts/slideLayout74.xml" ContentType="application/vnd.openxmlformats-officedocument.presentationml.slideLayout+xml"/>
  <Override PartName="/ppt/slideLayouts/slideLayout83.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slideLayouts/slideLayout63.xml" ContentType="application/vnd.openxmlformats-officedocument.presentationml.slideLayout+xml"/>
  <Override PartName="/ppt/slideLayouts/slideLayout72.xml" ContentType="application/vnd.openxmlformats-officedocument.presentationml.slideLayout+xml"/>
  <Override PartName="/ppt/slideLayouts/slideLayout81.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61.xml" ContentType="application/vnd.openxmlformats-officedocument.presentationml.slideLayout+xml"/>
  <Override PartName="/ppt/slideLayouts/slideLayout70.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slideLayouts/slideLayout10.xml" ContentType="application/vnd.openxmlformats-officedocument.presentationml.slideLayout+xml"/>
  <Override PartName="/ppt/slides/slide8.xml" ContentType="application/vnd.openxmlformats-officedocument.presentationml.slide+xml"/>
  <Override PartName="/ppt/slideLayouts/slideLayout59.xml" ContentType="application/vnd.openxmlformats-officedocument.presentationml.slideLayout+xml"/>
  <Override PartName="/ppt/slideLayouts/slideLayout68.xml" ContentType="application/vnd.openxmlformats-officedocument.presentationml.slideLayout+xml"/>
  <Override PartName="/ppt/slideLayouts/slideLayout79.xml" ContentType="application/vnd.openxmlformats-officedocument.presentationml.slideLayout+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Layouts/slideLayout66.xml" ContentType="application/vnd.openxmlformats-officedocument.presentationml.slideLayout+xml"/>
  <Override PartName="/ppt/slideLayouts/slideLayout77.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37.xml" ContentType="application/vnd.openxmlformats-officedocument.presentationml.slideLayout+xml"/>
  <Override PartName="/ppt/slideLayouts/slideLayout55.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Override PartName="/ppt/slideLayouts/slideLayout62.xml" ContentType="application/vnd.openxmlformats-officedocument.presentationml.slideLayout+xml"/>
  <Override PartName="/ppt/slideLayouts/slideLayout73.xml" ContentType="application/vnd.openxmlformats-officedocument.presentationml.slideLayout+xml"/>
  <Default Extension="rels" ContentType="application/vnd.openxmlformats-package.relationships+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slideLayouts/slideLayout51.xml" ContentType="application/vnd.openxmlformats-officedocument.presentationml.slideLayout+xml"/>
  <Override PartName="/ppt/slideLayouts/slideLayout8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72" r:id="rId2"/>
    <p:sldId id="273" r:id="rId3"/>
    <p:sldId id="274" r:id="rId4"/>
    <p:sldId id="337" r:id="rId5"/>
    <p:sldId id="275" r:id="rId6"/>
    <p:sldId id="338" r:id="rId7"/>
    <p:sldId id="339" r:id="rId8"/>
    <p:sldId id="340" r:id="rId9"/>
    <p:sldId id="341" r:id="rId10"/>
    <p:sldId id="342" r:id="rId11"/>
    <p:sldId id="343" r:id="rId12"/>
    <p:sldId id="344" r:id="rId13"/>
    <p:sldId id="345" r:id="rId14"/>
    <p:sldId id="352" r:id="rId15"/>
    <p:sldId id="346" r:id="rId16"/>
    <p:sldId id="347" r:id="rId17"/>
    <p:sldId id="349" r:id="rId18"/>
    <p:sldId id="350" r:id="rId19"/>
    <p:sldId id="351" r:id="rId20"/>
    <p:sldId id="336" r:id="rId2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2EC90"/>
  </p:clrMru>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Средний стиль 1 - акцент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FABFCF23-3B69-468F-B69F-88F6DE6A72F2}" styleName="Средний стиль 1 - акцент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4" d="100"/>
          <a:sy n="84" d="100"/>
        </p:scale>
        <p:origin x="-330"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20AC002-D158-4859-8C89-8B913F01DA77}" type="datetimeFigureOut">
              <a:rPr lang="ru-RU" smtClean="0"/>
              <a:pPr/>
              <a:t>30.09.2022</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BA821EB-D210-48DA-9A77-93EA8B00B1DA}"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p:spPr>
        <p:txBody>
          <a:bodyPr/>
          <a:lstStyle/>
          <a:p>
            <a:fld id="{913B1539-9DCE-49CF-95B4-561B32CD0DE9}" type="slidenum">
              <a:rPr lang="ru-RU" smtClean="0">
                <a:latin typeface="Arial" pitchFamily="34" charset="0"/>
              </a:rPr>
              <a:pPr/>
              <a:t>20</a:t>
            </a:fld>
            <a:endParaRPr lang="ru-RU" smtClean="0">
              <a:latin typeface="Arial" pitchFamily="34" charset="0"/>
            </a:endParaRPr>
          </a:p>
        </p:txBody>
      </p:sp>
      <p:sp>
        <p:nvSpPr>
          <p:cNvPr id="91139" name="Rectangle 2"/>
          <p:cNvSpPr>
            <a:spLocks noGrp="1" noRot="1" noChangeAspect="1" noChangeArrowheads="1" noTextEdit="1"/>
          </p:cNvSpPr>
          <p:nvPr>
            <p:ph type="sldImg"/>
          </p:nvPr>
        </p:nvSpPr>
        <p:spPr>
          <a:ln/>
        </p:spPr>
      </p:sp>
      <p:sp>
        <p:nvSpPr>
          <p:cNvPr id="91140" name="Rectangle 3"/>
          <p:cNvSpPr>
            <a:spLocks noGrp="1" noChangeArrowheads="1"/>
          </p:cNvSpPr>
          <p:nvPr>
            <p:ph type="body" idx="1"/>
          </p:nvPr>
        </p:nvSpPr>
        <p:spPr>
          <a:noFill/>
          <a:ln/>
        </p:spPr>
        <p:txBody>
          <a:bodyPr/>
          <a:lstStyle/>
          <a:p>
            <a:pPr eaLnBrk="1" hangingPunct="1"/>
            <a:endParaRPr lang="ru-RU"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0F76A1D1-E060-4625-B4C8-3EB7591158CE}" type="datetimeFigureOut">
              <a:rPr lang="ru-RU" smtClean="0"/>
              <a:pPr/>
              <a:t>30.09.2022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8591A11-09D4-4E90-9E00-86D48D223FFB}"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F76A1D1-E060-4625-B4C8-3EB7591158CE}" type="datetimeFigureOut">
              <a:rPr lang="ru-RU" smtClean="0"/>
              <a:pPr/>
              <a:t>30.09.2022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8591A11-09D4-4E90-9E00-86D48D223FFB}"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F76A1D1-E060-4625-B4C8-3EB7591158CE}" type="datetimeFigureOut">
              <a:rPr lang="ru-RU" smtClean="0"/>
              <a:pPr/>
              <a:t>30.09.2022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8591A11-09D4-4E90-9E00-86D48D223FFB}" type="slidenum">
              <a:rPr lang="ru-RU" smtClean="0"/>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Пустой слайд">
    <p:spTree>
      <p:nvGrpSpPr>
        <p:cNvPr id="1" name=""/>
        <p:cNvGrpSpPr/>
        <p:nvPr/>
      </p:nvGrpSpPr>
      <p:grpSpPr>
        <a:xfrm>
          <a:off x="0" y="0"/>
          <a:ext cx="0" cy="0"/>
          <a:chOff x="0" y="0"/>
          <a:chExt cx="0" cy="0"/>
        </a:xfrm>
      </p:grpSpPr>
      <p:sp>
        <p:nvSpPr>
          <p:cNvPr id="3" name="Прямоугольник 2"/>
          <p:cNvSpPr/>
          <p:nvPr userDrawn="1"/>
        </p:nvSpPr>
        <p:spPr>
          <a:xfrm>
            <a:off x="0" y="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ru-RU" sz="1400" i="1" dirty="0">
                <a:solidFill>
                  <a:srgbClr val="7F7F7F"/>
                </a:solidFill>
                <a:cs typeface="Arial" charset="0"/>
                <a:sym typeface="Symbol" pitchFamily="18" charset="2"/>
              </a:rPr>
              <a:t>Моделирование</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11 класс</a:t>
            </a:r>
            <a:endParaRPr lang="ru-RU" sz="1400" i="1" dirty="0">
              <a:solidFill>
                <a:srgbClr val="7F7F7F"/>
              </a:solidFill>
              <a:cs typeface="Arial" charset="0"/>
            </a:endParaRPr>
          </a:p>
        </p:txBody>
      </p:sp>
      <p:sp>
        <p:nvSpPr>
          <p:cNvPr id="4" name="Прямоугольник 3"/>
          <p:cNvSpPr/>
          <p:nvPr userDrawn="1"/>
        </p:nvSpPr>
        <p:spPr>
          <a:xfrm>
            <a:off x="0" y="657225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tabLst>
                <a:tab pos="8791200" algn="r"/>
              </a:tabLst>
              <a:defRPr/>
            </a:pPr>
            <a:r>
              <a:rPr lang="ru-RU" sz="1400" i="1" dirty="0">
                <a:solidFill>
                  <a:srgbClr val="7F7F7F"/>
                </a:solidFill>
                <a:cs typeface="Arial" charset="0"/>
                <a:sym typeface="Symbol" pitchFamily="18" charset="2"/>
              </a:rPr>
              <a:t></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К.Ю. Поляков, Е.А. Ерёмин, 201</a:t>
            </a:r>
            <a:r>
              <a:rPr lang="en-US" sz="1400" i="1" dirty="0">
                <a:solidFill>
                  <a:srgbClr val="7F7F7F"/>
                </a:solidFill>
                <a:cs typeface="Arial" charset="0"/>
                <a:sym typeface="Symbol" pitchFamily="18" charset="2"/>
              </a:rPr>
              <a:t>8</a:t>
            </a:r>
            <a:r>
              <a:rPr lang="ru-RU" sz="1400" i="1" dirty="0">
                <a:solidFill>
                  <a:srgbClr val="7F7F7F"/>
                </a:solidFill>
                <a:cs typeface="Arial" charset="0"/>
                <a:sym typeface="Symbol" pitchFamily="18" charset="2"/>
              </a:rPr>
              <a:t> 	</a:t>
            </a:r>
            <a:r>
              <a:rPr lang="en-US" sz="1400" i="1" dirty="0">
                <a:solidFill>
                  <a:srgbClr val="7F7F7F"/>
                </a:solidFill>
                <a:cs typeface="Arial" charset="0"/>
                <a:sym typeface="Symbol" pitchFamily="18" charset="2"/>
              </a:rPr>
              <a:t>http://kpolyakov.spb.ru</a:t>
            </a:r>
            <a:endParaRPr lang="ru-RU" sz="1400" i="1" dirty="0">
              <a:solidFill>
                <a:srgbClr val="7F7F7F"/>
              </a:solidFill>
              <a:cs typeface="Arial" charset="0"/>
              <a:sym typeface="Symbol" pitchFamily="18" charset="2"/>
            </a:endParaRPr>
          </a:p>
        </p:txBody>
      </p:sp>
      <p:sp>
        <p:nvSpPr>
          <p:cNvPr id="5" name="Line 2"/>
          <p:cNvSpPr>
            <a:spLocks noChangeShapeType="1"/>
          </p:cNvSpPr>
          <p:nvPr userDrawn="1"/>
        </p:nvSpPr>
        <p:spPr bwMode="auto">
          <a:xfrm>
            <a:off x="376238" y="795338"/>
            <a:ext cx="8464550" cy="0"/>
          </a:xfrm>
          <a:prstGeom prst="line">
            <a:avLst/>
          </a:prstGeom>
          <a:noFill/>
          <a:ln w="38100">
            <a:solidFill>
              <a:srgbClr val="000080"/>
            </a:solidFill>
            <a:round/>
            <a:headEnd/>
            <a:tailEnd/>
          </a:ln>
        </p:spPr>
        <p:txBody>
          <a:bodyPr wrap="none" anchor="ctr"/>
          <a:lstStyle/>
          <a:p>
            <a:pPr>
              <a:defRPr/>
            </a:pPr>
            <a:endParaRPr lang="ru-RU">
              <a:latin typeface="Arial" charset="0"/>
            </a:endParaRPr>
          </a:p>
        </p:txBody>
      </p:sp>
      <p:sp>
        <p:nvSpPr>
          <p:cNvPr id="11" name="Заголовок 1"/>
          <p:cNvSpPr>
            <a:spLocks noGrp="1"/>
          </p:cNvSpPr>
          <p:nvPr>
            <p:ph type="title"/>
          </p:nvPr>
        </p:nvSpPr>
        <p:spPr>
          <a:xfrm>
            <a:off x="310718" y="301272"/>
            <a:ext cx="8376082" cy="471086"/>
          </a:xfrm>
        </p:spPr>
        <p:txBody>
          <a:bodyPr/>
          <a:lstStyle>
            <a:lvl1pPr algn="l">
              <a:defRPr sz="3000" b="1"/>
            </a:lvl1pPr>
          </a:lstStyle>
          <a:p>
            <a:r>
              <a:rPr lang="ru-RU" dirty="0" smtClean="0"/>
              <a:t>Образец заголовка</a:t>
            </a:r>
            <a:endParaRPr lang="ru-RU" dirty="0"/>
          </a:p>
        </p:txBody>
      </p:sp>
      <p:sp>
        <p:nvSpPr>
          <p:cNvPr id="6" name="Rectangle 4"/>
          <p:cNvSpPr>
            <a:spLocks noGrp="1" noChangeArrowheads="1"/>
          </p:cNvSpPr>
          <p:nvPr>
            <p:ph type="dt" sz="half" idx="10"/>
          </p:nvPr>
        </p:nvSpPr>
        <p:spPr/>
        <p:txBody>
          <a:bodyPr/>
          <a:lstStyle>
            <a:lvl1pPr>
              <a:defRPr/>
            </a:lvl1pPr>
          </a:lstStyle>
          <a:p>
            <a:pPr>
              <a:defRPr/>
            </a:pPr>
            <a:endParaRPr lang="ru-RU"/>
          </a:p>
        </p:txBody>
      </p:sp>
      <p:sp>
        <p:nvSpPr>
          <p:cNvPr id="7" name="Rectangle 5"/>
          <p:cNvSpPr>
            <a:spLocks noGrp="1" noChangeArrowheads="1"/>
          </p:cNvSpPr>
          <p:nvPr>
            <p:ph type="ftr" sz="quarter" idx="11"/>
          </p:nvPr>
        </p:nvSpPr>
        <p:spPr/>
        <p:txBody>
          <a:bodyPr/>
          <a:lstStyle>
            <a:lvl1pPr>
              <a:defRPr/>
            </a:lvl1pPr>
          </a:lstStyle>
          <a:p>
            <a:pPr>
              <a:defRPr/>
            </a:pPr>
            <a:endParaRPr lang="ru-RU"/>
          </a:p>
        </p:txBody>
      </p:sp>
      <p:sp>
        <p:nvSpPr>
          <p:cNvPr id="8" name="Rectangle 6"/>
          <p:cNvSpPr>
            <a:spLocks noGrp="1" noChangeArrowheads="1"/>
          </p:cNvSpPr>
          <p:nvPr>
            <p:ph type="sldNum" sz="quarter" idx="12"/>
          </p:nvPr>
        </p:nvSpPr>
        <p:spPr>
          <a:xfrm>
            <a:off x="7004050" y="-20638"/>
            <a:ext cx="2133600" cy="476251"/>
          </a:xfrm>
        </p:spPr>
        <p:txBody>
          <a:bodyPr/>
          <a:lstStyle>
            <a:lvl1pPr>
              <a:defRPr/>
            </a:lvl1pPr>
          </a:lstStyle>
          <a:p>
            <a:pPr>
              <a:defRPr/>
            </a:pPr>
            <a:fld id="{34D88E0E-3AEE-4947-98F1-0D45560FA7AC}" type="slidenum">
              <a:rPr lang="ru-RU"/>
              <a:pPr>
                <a:defRPr/>
              </a:pPr>
              <a:t>‹#›</a:t>
            </a:fld>
            <a:endParaRPr lang="ru-RU"/>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Пустой слайд">
    <p:spTree>
      <p:nvGrpSpPr>
        <p:cNvPr id="1" name=""/>
        <p:cNvGrpSpPr/>
        <p:nvPr/>
      </p:nvGrpSpPr>
      <p:grpSpPr>
        <a:xfrm>
          <a:off x="0" y="0"/>
          <a:ext cx="0" cy="0"/>
          <a:chOff x="0" y="0"/>
          <a:chExt cx="0" cy="0"/>
        </a:xfrm>
      </p:grpSpPr>
      <p:sp>
        <p:nvSpPr>
          <p:cNvPr id="3" name="Прямоугольник 2"/>
          <p:cNvSpPr/>
          <p:nvPr userDrawn="1"/>
        </p:nvSpPr>
        <p:spPr>
          <a:xfrm>
            <a:off x="0" y="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ru-RU" sz="1400" i="1" dirty="0">
                <a:solidFill>
                  <a:srgbClr val="7F7F7F"/>
                </a:solidFill>
                <a:cs typeface="Arial" charset="0"/>
                <a:sym typeface="Symbol" pitchFamily="18" charset="2"/>
              </a:rPr>
              <a:t>Моделирование</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11 класс</a:t>
            </a:r>
            <a:endParaRPr lang="ru-RU" sz="1400" i="1" dirty="0">
              <a:solidFill>
                <a:srgbClr val="7F7F7F"/>
              </a:solidFill>
              <a:cs typeface="Arial" charset="0"/>
            </a:endParaRPr>
          </a:p>
        </p:txBody>
      </p:sp>
      <p:sp>
        <p:nvSpPr>
          <p:cNvPr id="4" name="Прямоугольник 3"/>
          <p:cNvSpPr/>
          <p:nvPr userDrawn="1"/>
        </p:nvSpPr>
        <p:spPr>
          <a:xfrm>
            <a:off x="0" y="657225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tabLst>
                <a:tab pos="8791200" algn="r"/>
              </a:tabLst>
              <a:defRPr/>
            </a:pPr>
            <a:r>
              <a:rPr lang="ru-RU" sz="1400" i="1" dirty="0">
                <a:solidFill>
                  <a:srgbClr val="7F7F7F"/>
                </a:solidFill>
                <a:cs typeface="Arial" charset="0"/>
                <a:sym typeface="Symbol" pitchFamily="18" charset="2"/>
              </a:rPr>
              <a:t></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К.Ю. Поляков, Е.А. Ерёмин, 201</a:t>
            </a:r>
            <a:r>
              <a:rPr lang="en-US" sz="1400" i="1" dirty="0">
                <a:solidFill>
                  <a:srgbClr val="7F7F7F"/>
                </a:solidFill>
                <a:cs typeface="Arial" charset="0"/>
                <a:sym typeface="Symbol" pitchFamily="18" charset="2"/>
              </a:rPr>
              <a:t>8</a:t>
            </a:r>
            <a:r>
              <a:rPr lang="ru-RU" sz="1400" i="1" dirty="0">
                <a:solidFill>
                  <a:srgbClr val="7F7F7F"/>
                </a:solidFill>
                <a:cs typeface="Arial" charset="0"/>
                <a:sym typeface="Symbol" pitchFamily="18" charset="2"/>
              </a:rPr>
              <a:t> 	</a:t>
            </a:r>
            <a:r>
              <a:rPr lang="en-US" sz="1400" i="1" dirty="0">
                <a:solidFill>
                  <a:srgbClr val="7F7F7F"/>
                </a:solidFill>
                <a:cs typeface="Arial" charset="0"/>
                <a:sym typeface="Symbol" pitchFamily="18" charset="2"/>
              </a:rPr>
              <a:t>http://kpolyakov.spb.ru</a:t>
            </a:r>
            <a:endParaRPr lang="ru-RU" sz="1400" i="1" dirty="0">
              <a:solidFill>
                <a:srgbClr val="7F7F7F"/>
              </a:solidFill>
              <a:cs typeface="Arial" charset="0"/>
              <a:sym typeface="Symbol" pitchFamily="18" charset="2"/>
            </a:endParaRPr>
          </a:p>
        </p:txBody>
      </p:sp>
      <p:sp>
        <p:nvSpPr>
          <p:cNvPr id="5" name="Line 2"/>
          <p:cNvSpPr>
            <a:spLocks noChangeShapeType="1"/>
          </p:cNvSpPr>
          <p:nvPr userDrawn="1"/>
        </p:nvSpPr>
        <p:spPr bwMode="auto">
          <a:xfrm>
            <a:off x="376238" y="795338"/>
            <a:ext cx="8464550" cy="0"/>
          </a:xfrm>
          <a:prstGeom prst="line">
            <a:avLst/>
          </a:prstGeom>
          <a:noFill/>
          <a:ln w="38100">
            <a:solidFill>
              <a:srgbClr val="000080"/>
            </a:solidFill>
            <a:round/>
            <a:headEnd/>
            <a:tailEnd/>
          </a:ln>
        </p:spPr>
        <p:txBody>
          <a:bodyPr wrap="none" anchor="ctr"/>
          <a:lstStyle/>
          <a:p>
            <a:pPr>
              <a:defRPr/>
            </a:pPr>
            <a:endParaRPr lang="ru-RU">
              <a:latin typeface="Arial" charset="0"/>
            </a:endParaRPr>
          </a:p>
        </p:txBody>
      </p:sp>
      <p:sp>
        <p:nvSpPr>
          <p:cNvPr id="11" name="Заголовок 1"/>
          <p:cNvSpPr>
            <a:spLocks noGrp="1"/>
          </p:cNvSpPr>
          <p:nvPr>
            <p:ph type="title"/>
          </p:nvPr>
        </p:nvSpPr>
        <p:spPr>
          <a:xfrm>
            <a:off x="310718" y="301272"/>
            <a:ext cx="8376082" cy="471086"/>
          </a:xfrm>
        </p:spPr>
        <p:txBody>
          <a:bodyPr/>
          <a:lstStyle>
            <a:lvl1pPr algn="l">
              <a:defRPr sz="3000" b="1"/>
            </a:lvl1pPr>
          </a:lstStyle>
          <a:p>
            <a:r>
              <a:rPr lang="ru-RU" dirty="0" smtClean="0"/>
              <a:t>Образец заголовка</a:t>
            </a:r>
            <a:endParaRPr lang="ru-RU" dirty="0"/>
          </a:p>
        </p:txBody>
      </p:sp>
      <p:sp>
        <p:nvSpPr>
          <p:cNvPr id="6" name="Rectangle 4"/>
          <p:cNvSpPr>
            <a:spLocks noGrp="1" noChangeArrowheads="1"/>
          </p:cNvSpPr>
          <p:nvPr>
            <p:ph type="dt" sz="half" idx="10"/>
          </p:nvPr>
        </p:nvSpPr>
        <p:spPr/>
        <p:txBody>
          <a:bodyPr/>
          <a:lstStyle>
            <a:lvl1pPr>
              <a:defRPr/>
            </a:lvl1pPr>
          </a:lstStyle>
          <a:p>
            <a:pPr>
              <a:defRPr/>
            </a:pPr>
            <a:endParaRPr lang="ru-RU"/>
          </a:p>
        </p:txBody>
      </p:sp>
      <p:sp>
        <p:nvSpPr>
          <p:cNvPr id="7" name="Rectangle 5"/>
          <p:cNvSpPr>
            <a:spLocks noGrp="1" noChangeArrowheads="1"/>
          </p:cNvSpPr>
          <p:nvPr>
            <p:ph type="ftr" sz="quarter" idx="11"/>
          </p:nvPr>
        </p:nvSpPr>
        <p:spPr/>
        <p:txBody>
          <a:bodyPr/>
          <a:lstStyle>
            <a:lvl1pPr>
              <a:defRPr/>
            </a:lvl1pPr>
          </a:lstStyle>
          <a:p>
            <a:pPr>
              <a:defRPr/>
            </a:pPr>
            <a:endParaRPr lang="ru-RU"/>
          </a:p>
        </p:txBody>
      </p:sp>
      <p:sp>
        <p:nvSpPr>
          <p:cNvPr id="8" name="Rectangle 6"/>
          <p:cNvSpPr>
            <a:spLocks noGrp="1" noChangeArrowheads="1"/>
          </p:cNvSpPr>
          <p:nvPr>
            <p:ph type="sldNum" sz="quarter" idx="12"/>
          </p:nvPr>
        </p:nvSpPr>
        <p:spPr>
          <a:xfrm>
            <a:off x="7004050" y="-20638"/>
            <a:ext cx="2133600" cy="476251"/>
          </a:xfrm>
        </p:spPr>
        <p:txBody>
          <a:bodyPr/>
          <a:lstStyle>
            <a:lvl1pPr>
              <a:defRPr/>
            </a:lvl1pPr>
          </a:lstStyle>
          <a:p>
            <a:pPr>
              <a:defRPr/>
            </a:pPr>
            <a:fld id="{34D88E0E-3AEE-4947-98F1-0D45560FA7AC}" type="slidenum">
              <a:rPr lang="ru-RU"/>
              <a:pPr>
                <a:defRPr/>
              </a:pPr>
              <a:t>‹#›</a:t>
            </a:fld>
            <a:endParaRPr lang="ru-RU"/>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_Пустой слайд">
    <p:spTree>
      <p:nvGrpSpPr>
        <p:cNvPr id="1" name=""/>
        <p:cNvGrpSpPr/>
        <p:nvPr/>
      </p:nvGrpSpPr>
      <p:grpSpPr>
        <a:xfrm>
          <a:off x="0" y="0"/>
          <a:ext cx="0" cy="0"/>
          <a:chOff x="0" y="0"/>
          <a:chExt cx="0" cy="0"/>
        </a:xfrm>
      </p:grpSpPr>
      <p:sp>
        <p:nvSpPr>
          <p:cNvPr id="3" name="Прямоугольник 2"/>
          <p:cNvSpPr/>
          <p:nvPr userDrawn="1"/>
        </p:nvSpPr>
        <p:spPr>
          <a:xfrm>
            <a:off x="0" y="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ru-RU" sz="1400" i="1" dirty="0">
                <a:solidFill>
                  <a:srgbClr val="7F7F7F"/>
                </a:solidFill>
                <a:cs typeface="Arial" charset="0"/>
                <a:sym typeface="Symbol" pitchFamily="18" charset="2"/>
              </a:rPr>
              <a:t>Моделирование</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11 класс</a:t>
            </a:r>
            <a:endParaRPr lang="ru-RU" sz="1400" i="1" dirty="0">
              <a:solidFill>
                <a:srgbClr val="7F7F7F"/>
              </a:solidFill>
              <a:cs typeface="Arial" charset="0"/>
            </a:endParaRPr>
          </a:p>
        </p:txBody>
      </p:sp>
      <p:sp>
        <p:nvSpPr>
          <p:cNvPr id="4" name="Прямоугольник 3"/>
          <p:cNvSpPr/>
          <p:nvPr userDrawn="1"/>
        </p:nvSpPr>
        <p:spPr>
          <a:xfrm>
            <a:off x="0" y="657225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tabLst>
                <a:tab pos="8791200" algn="r"/>
              </a:tabLst>
              <a:defRPr/>
            </a:pPr>
            <a:r>
              <a:rPr lang="ru-RU" sz="1400" i="1" dirty="0">
                <a:solidFill>
                  <a:srgbClr val="7F7F7F"/>
                </a:solidFill>
                <a:cs typeface="Arial" charset="0"/>
                <a:sym typeface="Symbol" pitchFamily="18" charset="2"/>
              </a:rPr>
              <a:t></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К.Ю. Поляков, Е.А. Ерёмин, 201</a:t>
            </a:r>
            <a:r>
              <a:rPr lang="en-US" sz="1400" i="1" dirty="0">
                <a:solidFill>
                  <a:srgbClr val="7F7F7F"/>
                </a:solidFill>
                <a:cs typeface="Arial" charset="0"/>
                <a:sym typeface="Symbol" pitchFamily="18" charset="2"/>
              </a:rPr>
              <a:t>8</a:t>
            </a:r>
            <a:r>
              <a:rPr lang="ru-RU" sz="1400" i="1" dirty="0">
                <a:solidFill>
                  <a:srgbClr val="7F7F7F"/>
                </a:solidFill>
                <a:cs typeface="Arial" charset="0"/>
                <a:sym typeface="Symbol" pitchFamily="18" charset="2"/>
              </a:rPr>
              <a:t> 	</a:t>
            </a:r>
            <a:r>
              <a:rPr lang="en-US" sz="1400" i="1" dirty="0">
                <a:solidFill>
                  <a:srgbClr val="7F7F7F"/>
                </a:solidFill>
                <a:cs typeface="Arial" charset="0"/>
                <a:sym typeface="Symbol" pitchFamily="18" charset="2"/>
              </a:rPr>
              <a:t>http://kpolyakov.spb.ru</a:t>
            </a:r>
            <a:endParaRPr lang="ru-RU" sz="1400" i="1" dirty="0">
              <a:solidFill>
                <a:srgbClr val="7F7F7F"/>
              </a:solidFill>
              <a:cs typeface="Arial" charset="0"/>
              <a:sym typeface="Symbol" pitchFamily="18" charset="2"/>
            </a:endParaRPr>
          </a:p>
        </p:txBody>
      </p:sp>
      <p:sp>
        <p:nvSpPr>
          <p:cNvPr id="5" name="Line 2"/>
          <p:cNvSpPr>
            <a:spLocks noChangeShapeType="1"/>
          </p:cNvSpPr>
          <p:nvPr userDrawn="1"/>
        </p:nvSpPr>
        <p:spPr bwMode="auto">
          <a:xfrm>
            <a:off x="376238" y="795338"/>
            <a:ext cx="8464550" cy="0"/>
          </a:xfrm>
          <a:prstGeom prst="line">
            <a:avLst/>
          </a:prstGeom>
          <a:noFill/>
          <a:ln w="38100">
            <a:solidFill>
              <a:srgbClr val="000080"/>
            </a:solidFill>
            <a:round/>
            <a:headEnd/>
            <a:tailEnd/>
          </a:ln>
        </p:spPr>
        <p:txBody>
          <a:bodyPr wrap="none" anchor="ctr"/>
          <a:lstStyle/>
          <a:p>
            <a:pPr>
              <a:defRPr/>
            </a:pPr>
            <a:endParaRPr lang="ru-RU">
              <a:latin typeface="Arial" charset="0"/>
            </a:endParaRPr>
          </a:p>
        </p:txBody>
      </p:sp>
      <p:sp>
        <p:nvSpPr>
          <p:cNvPr id="11" name="Заголовок 1"/>
          <p:cNvSpPr>
            <a:spLocks noGrp="1"/>
          </p:cNvSpPr>
          <p:nvPr>
            <p:ph type="title"/>
          </p:nvPr>
        </p:nvSpPr>
        <p:spPr>
          <a:xfrm>
            <a:off x="310718" y="301272"/>
            <a:ext cx="8376082" cy="471086"/>
          </a:xfrm>
        </p:spPr>
        <p:txBody>
          <a:bodyPr/>
          <a:lstStyle>
            <a:lvl1pPr algn="l">
              <a:defRPr sz="3000" b="1"/>
            </a:lvl1pPr>
          </a:lstStyle>
          <a:p>
            <a:r>
              <a:rPr lang="ru-RU" dirty="0" smtClean="0"/>
              <a:t>Образец заголовка</a:t>
            </a:r>
            <a:endParaRPr lang="ru-RU" dirty="0"/>
          </a:p>
        </p:txBody>
      </p:sp>
      <p:sp>
        <p:nvSpPr>
          <p:cNvPr id="6" name="Rectangle 4"/>
          <p:cNvSpPr>
            <a:spLocks noGrp="1" noChangeArrowheads="1"/>
          </p:cNvSpPr>
          <p:nvPr>
            <p:ph type="dt" sz="half" idx="10"/>
          </p:nvPr>
        </p:nvSpPr>
        <p:spPr/>
        <p:txBody>
          <a:bodyPr/>
          <a:lstStyle>
            <a:lvl1pPr>
              <a:defRPr/>
            </a:lvl1pPr>
          </a:lstStyle>
          <a:p>
            <a:pPr>
              <a:defRPr/>
            </a:pPr>
            <a:endParaRPr lang="ru-RU"/>
          </a:p>
        </p:txBody>
      </p:sp>
      <p:sp>
        <p:nvSpPr>
          <p:cNvPr id="7" name="Rectangle 5"/>
          <p:cNvSpPr>
            <a:spLocks noGrp="1" noChangeArrowheads="1"/>
          </p:cNvSpPr>
          <p:nvPr>
            <p:ph type="ftr" sz="quarter" idx="11"/>
          </p:nvPr>
        </p:nvSpPr>
        <p:spPr/>
        <p:txBody>
          <a:bodyPr/>
          <a:lstStyle>
            <a:lvl1pPr>
              <a:defRPr/>
            </a:lvl1pPr>
          </a:lstStyle>
          <a:p>
            <a:pPr>
              <a:defRPr/>
            </a:pPr>
            <a:endParaRPr lang="ru-RU"/>
          </a:p>
        </p:txBody>
      </p:sp>
      <p:sp>
        <p:nvSpPr>
          <p:cNvPr id="8" name="Rectangle 6"/>
          <p:cNvSpPr>
            <a:spLocks noGrp="1" noChangeArrowheads="1"/>
          </p:cNvSpPr>
          <p:nvPr>
            <p:ph type="sldNum" sz="quarter" idx="12"/>
          </p:nvPr>
        </p:nvSpPr>
        <p:spPr>
          <a:xfrm>
            <a:off x="7004050" y="-20638"/>
            <a:ext cx="2133600" cy="476251"/>
          </a:xfrm>
        </p:spPr>
        <p:txBody>
          <a:bodyPr/>
          <a:lstStyle>
            <a:lvl1pPr>
              <a:defRPr/>
            </a:lvl1pPr>
          </a:lstStyle>
          <a:p>
            <a:pPr>
              <a:defRPr/>
            </a:pPr>
            <a:fld id="{34D88E0E-3AEE-4947-98F1-0D45560FA7AC}" type="slidenum">
              <a:rPr lang="ru-RU"/>
              <a:pPr>
                <a:defRPr/>
              </a:pPr>
              <a:t>‹#›</a:t>
            </a:fld>
            <a:endParaRPr lang="ru-RU"/>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4_Пустой слайд">
    <p:spTree>
      <p:nvGrpSpPr>
        <p:cNvPr id="1" name=""/>
        <p:cNvGrpSpPr/>
        <p:nvPr/>
      </p:nvGrpSpPr>
      <p:grpSpPr>
        <a:xfrm>
          <a:off x="0" y="0"/>
          <a:ext cx="0" cy="0"/>
          <a:chOff x="0" y="0"/>
          <a:chExt cx="0" cy="0"/>
        </a:xfrm>
      </p:grpSpPr>
      <p:sp>
        <p:nvSpPr>
          <p:cNvPr id="3" name="Прямоугольник 2"/>
          <p:cNvSpPr/>
          <p:nvPr userDrawn="1"/>
        </p:nvSpPr>
        <p:spPr>
          <a:xfrm>
            <a:off x="0" y="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ru-RU" sz="1400" i="1" dirty="0">
                <a:solidFill>
                  <a:srgbClr val="7F7F7F"/>
                </a:solidFill>
                <a:cs typeface="Arial" charset="0"/>
                <a:sym typeface="Symbol" pitchFamily="18" charset="2"/>
              </a:rPr>
              <a:t>Моделирование</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11 класс</a:t>
            </a:r>
            <a:endParaRPr lang="ru-RU" sz="1400" i="1" dirty="0">
              <a:solidFill>
                <a:srgbClr val="7F7F7F"/>
              </a:solidFill>
              <a:cs typeface="Arial" charset="0"/>
            </a:endParaRPr>
          </a:p>
        </p:txBody>
      </p:sp>
      <p:sp>
        <p:nvSpPr>
          <p:cNvPr id="4" name="Прямоугольник 3"/>
          <p:cNvSpPr/>
          <p:nvPr userDrawn="1"/>
        </p:nvSpPr>
        <p:spPr>
          <a:xfrm>
            <a:off x="0" y="657225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tabLst>
                <a:tab pos="8791200" algn="r"/>
              </a:tabLst>
              <a:defRPr/>
            </a:pPr>
            <a:r>
              <a:rPr lang="ru-RU" sz="1400" i="1" dirty="0">
                <a:solidFill>
                  <a:srgbClr val="7F7F7F"/>
                </a:solidFill>
                <a:cs typeface="Arial" charset="0"/>
                <a:sym typeface="Symbol" pitchFamily="18" charset="2"/>
              </a:rPr>
              <a:t></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К.Ю. Поляков, Е.А. Ерёмин, 201</a:t>
            </a:r>
            <a:r>
              <a:rPr lang="en-US" sz="1400" i="1" dirty="0">
                <a:solidFill>
                  <a:srgbClr val="7F7F7F"/>
                </a:solidFill>
                <a:cs typeface="Arial" charset="0"/>
                <a:sym typeface="Symbol" pitchFamily="18" charset="2"/>
              </a:rPr>
              <a:t>8</a:t>
            </a:r>
            <a:r>
              <a:rPr lang="ru-RU" sz="1400" i="1" dirty="0">
                <a:solidFill>
                  <a:srgbClr val="7F7F7F"/>
                </a:solidFill>
                <a:cs typeface="Arial" charset="0"/>
                <a:sym typeface="Symbol" pitchFamily="18" charset="2"/>
              </a:rPr>
              <a:t> 	</a:t>
            </a:r>
            <a:r>
              <a:rPr lang="en-US" sz="1400" i="1" dirty="0">
                <a:solidFill>
                  <a:srgbClr val="7F7F7F"/>
                </a:solidFill>
                <a:cs typeface="Arial" charset="0"/>
                <a:sym typeface="Symbol" pitchFamily="18" charset="2"/>
              </a:rPr>
              <a:t>http://kpolyakov.spb.ru</a:t>
            </a:r>
            <a:endParaRPr lang="ru-RU" sz="1400" i="1" dirty="0">
              <a:solidFill>
                <a:srgbClr val="7F7F7F"/>
              </a:solidFill>
              <a:cs typeface="Arial" charset="0"/>
              <a:sym typeface="Symbol" pitchFamily="18" charset="2"/>
            </a:endParaRPr>
          </a:p>
        </p:txBody>
      </p:sp>
      <p:sp>
        <p:nvSpPr>
          <p:cNvPr id="5" name="Line 2"/>
          <p:cNvSpPr>
            <a:spLocks noChangeShapeType="1"/>
          </p:cNvSpPr>
          <p:nvPr userDrawn="1"/>
        </p:nvSpPr>
        <p:spPr bwMode="auto">
          <a:xfrm>
            <a:off x="376238" y="795338"/>
            <a:ext cx="8464550" cy="0"/>
          </a:xfrm>
          <a:prstGeom prst="line">
            <a:avLst/>
          </a:prstGeom>
          <a:noFill/>
          <a:ln w="38100">
            <a:solidFill>
              <a:srgbClr val="000080"/>
            </a:solidFill>
            <a:round/>
            <a:headEnd/>
            <a:tailEnd/>
          </a:ln>
        </p:spPr>
        <p:txBody>
          <a:bodyPr wrap="none" anchor="ctr"/>
          <a:lstStyle/>
          <a:p>
            <a:pPr>
              <a:defRPr/>
            </a:pPr>
            <a:endParaRPr lang="ru-RU">
              <a:latin typeface="Arial" charset="0"/>
            </a:endParaRPr>
          </a:p>
        </p:txBody>
      </p:sp>
      <p:sp>
        <p:nvSpPr>
          <p:cNvPr id="11" name="Заголовок 1"/>
          <p:cNvSpPr>
            <a:spLocks noGrp="1"/>
          </p:cNvSpPr>
          <p:nvPr>
            <p:ph type="title"/>
          </p:nvPr>
        </p:nvSpPr>
        <p:spPr>
          <a:xfrm>
            <a:off x="310718" y="301272"/>
            <a:ext cx="8376082" cy="471086"/>
          </a:xfrm>
        </p:spPr>
        <p:txBody>
          <a:bodyPr/>
          <a:lstStyle>
            <a:lvl1pPr algn="l">
              <a:defRPr sz="3000" b="1"/>
            </a:lvl1pPr>
          </a:lstStyle>
          <a:p>
            <a:r>
              <a:rPr lang="ru-RU" dirty="0" smtClean="0"/>
              <a:t>Образец заголовка</a:t>
            </a:r>
            <a:endParaRPr lang="ru-RU" dirty="0"/>
          </a:p>
        </p:txBody>
      </p:sp>
      <p:sp>
        <p:nvSpPr>
          <p:cNvPr id="6" name="Rectangle 4"/>
          <p:cNvSpPr>
            <a:spLocks noGrp="1" noChangeArrowheads="1"/>
          </p:cNvSpPr>
          <p:nvPr>
            <p:ph type="dt" sz="half" idx="10"/>
          </p:nvPr>
        </p:nvSpPr>
        <p:spPr/>
        <p:txBody>
          <a:bodyPr/>
          <a:lstStyle>
            <a:lvl1pPr>
              <a:defRPr/>
            </a:lvl1pPr>
          </a:lstStyle>
          <a:p>
            <a:pPr>
              <a:defRPr/>
            </a:pPr>
            <a:endParaRPr lang="ru-RU"/>
          </a:p>
        </p:txBody>
      </p:sp>
      <p:sp>
        <p:nvSpPr>
          <p:cNvPr id="7" name="Rectangle 5"/>
          <p:cNvSpPr>
            <a:spLocks noGrp="1" noChangeArrowheads="1"/>
          </p:cNvSpPr>
          <p:nvPr>
            <p:ph type="ftr" sz="quarter" idx="11"/>
          </p:nvPr>
        </p:nvSpPr>
        <p:spPr/>
        <p:txBody>
          <a:bodyPr/>
          <a:lstStyle>
            <a:lvl1pPr>
              <a:defRPr/>
            </a:lvl1pPr>
          </a:lstStyle>
          <a:p>
            <a:pPr>
              <a:defRPr/>
            </a:pPr>
            <a:endParaRPr lang="ru-RU"/>
          </a:p>
        </p:txBody>
      </p:sp>
      <p:sp>
        <p:nvSpPr>
          <p:cNvPr id="8" name="Rectangle 6"/>
          <p:cNvSpPr>
            <a:spLocks noGrp="1" noChangeArrowheads="1"/>
          </p:cNvSpPr>
          <p:nvPr>
            <p:ph type="sldNum" sz="quarter" idx="12"/>
          </p:nvPr>
        </p:nvSpPr>
        <p:spPr>
          <a:xfrm>
            <a:off x="7004050" y="-20638"/>
            <a:ext cx="2133600" cy="476251"/>
          </a:xfrm>
        </p:spPr>
        <p:txBody>
          <a:bodyPr/>
          <a:lstStyle>
            <a:lvl1pPr>
              <a:defRPr/>
            </a:lvl1pPr>
          </a:lstStyle>
          <a:p>
            <a:pPr>
              <a:defRPr/>
            </a:pPr>
            <a:fld id="{34D88E0E-3AEE-4947-98F1-0D45560FA7AC}" type="slidenum">
              <a:rPr lang="ru-RU"/>
              <a:pPr>
                <a:defRPr/>
              </a:pPr>
              <a:t>‹#›</a:t>
            </a:fld>
            <a:endParaRPr lang="ru-RU"/>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5_Пустой слайд">
    <p:spTree>
      <p:nvGrpSpPr>
        <p:cNvPr id="1" name=""/>
        <p:cNvGrpSpPr/>
        <p:nvPr/>
      </p:nvGrpSpPr>
      <p:grpSpPr>
        <a:xfrm>
          <a:off x="0" y="0"/>
          <a:ext cx="0" cy="0"/>
          <a:chOff x="0" y="0"/>
          <a:chExt cx="0" cy="0"/>
        </a:xfrm>
      </p:grpSpPr>
      <p:sp>
        <p:nvSpPr>
          <p:cNvPr id="3" name="Прямоугольник 2"/>
          <p:cNvSpPr/>
          <p:nvPr userDrawn="1"/>
        </p:nvSpPr>
        <p:spPr>
          <a:xfrm>
            <a:off x="0" y="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ru-RU" sz="1400" i="1" dirty="0">
                <a:solidFill>
                  <a:srgbClr val="7F7F7F"/>
                </a:solidFill>
                <a:cs typeface="Arial" charset="0"/>
                <a:sym typeface="Symbol" pitchFamily="18" charset="2"/>
              </a:rPr>
              <a:t>Моделирование</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11 класс</a:t>
            </a:r>
            <a:endParaRPr lang="ru-RU" sz="1400" i="1" dirty="0">
              <a:solidFill>
                <a:srgbClr val="7F7F7F"/>
              </a:solidFill>
              <a:cs typeface="Arial" charset="0"/>
            </a:endParaRPr>
          </a:p>
        </p:txBody>
      </p:sp>
      <p:sp>
        <p:nvSpPr>
          <p:cNvPr id="4" name="Прямоугольник 3"/>
          <p:cNvSpPr/>
          <p:nvPr userDrawn="1"/>
        </p:nvSpPr>
        <p:spPr>
          <a:xfrm>
            <a:off x="0" y="657225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tabLst>
                <a:tab pos="8791200" algn="r"/>
              </a:tabLst>
              <a:defRPr/>
            </a:pPr>
            <a:r>
              <a:rPr lang="ru-RU" sz="1400" i="1" dirty="0">
                <a:solidFill>
                  <a:srgbClr val="7F7F7F"/>
                </a:solidFill>
                <a:cs typeface="Arial" charset="0"/>
                <a:sym typeface="Symbol" pitchFamily="18" charset="2"/>
              </a:rPr>
              <a:t></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К.Ю. Поляков, Е.А. Ерёмин, 201</a:t>
            </a:r>
            <a:r>
              <a:rPr lang="en-US" sz="1400" i="1" dirty="0">
                <a:solidFill>
                  <a:srgbClr val="7F7F7F"/>
                </a:solidFill>
                <a:cs typeface="Arial" charset="0"/>
                <a:sym typeface="Symbol" pitchFamily="18" charset="2"/>
              </a:rPr>
              <a:t>8</a:t>
            </a:r>
            <a:r>
              <a:rPr lang="ru-RU" sz="1400" i="1" dirty="0">
                <a:solidFill>
                  <a:srgbClr val="7F7F7F"/>
                </a:solidFill>
                <a:cs typeface="Arial" charset="0"/>
                <a:sym typeface="Symbol" pitchFamily="18" charset="2"/>
              </a:rPr>
              <a:t> 	</a:t>
            </a:r>
            <a:r>
              <a:rPr lang="en-US" sz="1400" i="1" dirty="0">
                <a:solidFill>
                  <a:srgbClr val="7F7F7F"/>
                </a:solidFill>
                <a:cs typeface="Arial" charset="0"/>
                <a:sym typeface="Symbol" pitchFamily="18" charset="2"/>
              </a:rPr>
              <a:t>http://kpolyakov.spb.ru</a:t>
            </a:r>
            <a:endParaRPr lang="ru-RU" sz="1400" i="1" dirty="0">
              <a:solidFill>
                <a:srgbClr val="7F7F7F"/>
              </a:solidFill>
              <a:cs typeface="Arial" charset="0"/>
              <a:sym typeface="Symbol" pitchFamily="18" charset="2"/>
            </a:endParaRPr>
          </a:p>
        </p:txBody>
      </p:sp>
      <p:sp>
        <p:nvSpPr>
          <p:cNvPr id="5" name="Line 2"/>
          <p:cNvSpPr>
            <a:spLocks noChangeShapeType="1"/>
          </p:cNvSpPr>
          <p:nvPr userDrawn="1"/>
        </p:nvSpPr>
        <p:spPr bwMode="auto">
          <a:xfrm>
            <a:off x="376238" y="795338"/>
            <a:ext cx="8464550" cy="0"/>
          </a:xfrm>
          <a:prstGeom prst="line">
            <a:avLst/>
          </a:prstGeom>
          <a:noFill/>
          <a:ln w="38100">
            <a:solidFill>
              <a:srgbClr val="000080"/>
            </a:solidFill>
            <a:round/>
            <a:headEnd/>
            <a:tailEnd/>
          </a:ln>
        </p:spPr>
        <p:txBody>
          <a:bodyPr wrap="none" anchor="ctr"/>
          <a:lstStyle/>
          <a:p>
            <a:pPr>
              <a:defRPr/>
            </a:pPr>
            <a:endParaRPr lang="ru-RU">
              <a:latin typeface="Arial" charset="0"/>
            </a:endParaRPr>
          </a:p>
        </p:txBody>
      </p:sp>
      <p:sp>
        <p:nvSpPr>
          <p:cNvPr id="11" name="Заголовок 1"/>
          <p:cNvSpPr>
            <a:spLocks noGrp="1"/>
          </p:cNvSpPr>
          <p:nvPr>
            <p:ph type="title"/>
          </p:nvPr>
        </p:nvSpPr>
        <p:spPr>
          <a:xfrm>
            <a:off x="310718" y="301272"/>
            <a:ext cx="8376082" cy="471086"/>
          </a:xfrm>
        </p:spPr>
        <p:txBody>
          <a:bodyPr/>
          <a:lstStyle>
            <a:lvl1pPr algn="l">
              <a:defRPr sz="3000" b="1"/>
            </a:lvl1pPr>
          </a:lstStyle>
          <a:p>
            <a:r>
              <a:rPr lang="ru-RU" dirty="0" smtClean="0"/>
              <a:t>Образец заголовка</a:t>
            </a:r>
            <a:endParaRPr lang="ru-RU" dirty="0"/>
          </a:p>
        </p:txBody>
      </p:sp>
      <p:sp>
        <p:nvSpPr>
          <p:cNvPr id="6" name="Rectangle 4"/>
          <p:cNvSpPr>
            <a:spLocks noGrp="1" noChangeArrowheads="1"/>
          </p:cNvSpPr>
          <p:nvPr>
            <p:ph type="dt" sz="half" idx="10"/>
          </p:nvPr>
        </p:nvSpPr>
        <p:spPr/>
        <p:txBody>
          <a:bodyPr/>
          <a:lstStyle>
            <a:lvl1pPr>
              <a:defRPr/>
            </a:lvl1pPr>
          </a:lstStyle>
          <a:p>
            <a:pPr>
              <a:defRPr/>
            </a:pPr>
            <a:endParaRPr lang="ru-RU"/>
          </a:p>
        </p:txBody>
      </p:sp>
      <p:sp>
        <p:nvSpPr>
          <p:cNvPr id="7" name="Rectangle 5"/>
          <p:cNvSpPr>
            <a:spLocks noGrp="1" noChangeArrowheads="1"/>
          </p:cNvSpPr>
          <p:nvPr>
            <p:ph type="ftr" sz="quarter" idx="11"/>
          </p:nvPr>
        </p:nvSpPr>
        <p:spPr/>
        <p:txBody>
          <a:bodyPr/>
          <a:lstStyle>
            <a:lvl1pPr>
              <a:defRPr/>
            </a:lvl1pPr>
          </a:lstStyle>
          <a:p>
            <a:pPr>
              <a:defRPr/>
            </a:pPr>
            <a:endParaRPr lang="ru-RU"/>
          </a:p>
        </p:txBody>
      </p:sp>
      <p:sp>
        <p:nvSpPr>
          <p:cNvPr id="8" name="Rectangle 6"/>
          <p:cNvSpPr>
            <a:spLocks noGrp="1" noChangeArrowheads="1"/>
          </p:cNvSpPr>
          <p:nvPr>
            <p:ph type="sldNum" sz="quarter" idx="12"/>
          </p:nvPr>
        </p:nvSpPr>
        <p:spPr>
          <a:xfrm>
            <a:off x="7004050" y="-20638"/>
            <a:ext cx="2133600" cy="476251"/>
          </a:xfrm>
        </p:spPr>
        <p:txBody>
          <a:bodyPr/>
          <a:lstStyle>
            <a:lvl1pPr>
              <a:defRPr/>
            </a:lvl1pPr>
          </a:lstStyle>
          <a:p>
            <a:pPr>
              <a:defRPr/>
            </a:pPr>
            <a:fld id="{34D88E0E-3AEE-4947-98F1-0D45560FA7AC}" type="slidenum">
              <a:rPr lang="ru-RU"/>
              <a:pPr>
                <a:defRPr/>
              </a:pPr>
              <a:t>‹#›</a:t>
            </a:fld>
            <a:endParaRPr lang="ru-RU"/>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6_Пустой слайд">
    <p:spTree>
      <p:nvGrpSpPr>
        <p:cNvPr id="1" name=""/>
        <p:cNvGrpSpPr/>
        <p:nvPr/>
      </p:nvGrpSpPr>
      <p:grpSpPr>
        <a:xfrm>
          <a:off x="0" y="0"/>
          <a:ext cx="0" cy="0"/>
          <a:chOff x="0" y="0"/>
          <a:chExt cx="0" cy="0"/>
        </a:xfrm>
      </p:grpSpPr>
      <p:sp>
        <p:nvSpPr>
          <p:cNvPr id="3" name="Прямоугольник 2"/>
          <p:cNvSpPr/>
          <p:nvPr userDrawn="1"/>
        </p:nvSpPr>
        <p:spPr>
          <a:xfrm>
            <a:off x="0" y="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ru-RU" sz="1400" i="1" dirty="0">
                <a:solidFill>
                  <a:srgbClr val="7F7F7F"/>
                </a:solidFill>
                <a:cs typeface="Arial" charset="0"/>
                <a:sym typeface="Symbol" pitchFamily="18" charset="2"/>
              </a:rPr>
              <a:t>Моделирование</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11 класс</a:t>
            </a:r>
            <a:endParaRPr lang="ru-RU" sz="1400" i="1" dirty="0">
              <a:solidFill>
                <a:srgbClr val="7F7F7F"/>
              </a:solidFill>
              <a:cs typeface="Arial" charset="0"/>
            </a:endParaRPr>
          </a:p>
        </p:txBody>
      </p:sp>
      <p:sp>
        <p:nvSpPr>
          <p:cNvPr id="4" name="Прямоугольник 3"/>
          <p:cNvSpPr/>
          <p:nvPr userDrawn="1"/>
        </p:nvSpPr>
        <p:spPr>
          <a:xfrm>
            <a:off x="0" y="657225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tabLst>
                <a:tab pos="8791200" algn="r"/>
              </a:tabLst>
              <a:defRPr/>
            </a:pPr>
            <a:r>
              <a:rPr lang="ru-RU" sz="1400" i="1" dirty="0">
                <a:solidFill>
                  <a:srgbClr val="7F7F7F"/>
                </a:solidFill>
                <a:cs typeface="Arial" charset="0"/>
                <a:sym typeface="Symbol" pitchFamily="18" charset="2"/>
              </a:rPr>
              <a:t></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К.Ю. Поляков, Е.А. Ерёмин, 201</a:t>
            </a:r>
            <a:r>
              <a:rPr lang="en-US" sz="1400" i="1" dirty="0">
                <a:solidFill>
                  <a:srgbClr val="7F7F7F"/>
                </a:solidFill>
                <a:cs typeface="Arial" charset="0"/>
                <a:sym typeface="Symbol" pitchFamily="18" charset="2"/>
              </a:rPr>
              <a:t>8</a:t>
            </a:r>
            <a:r>
              <a:rPr lang="ru-RU" sz="1400" i="1" dirty="0">
                <a:solidFill>
                  <a:srgbClr val="7F7F7F"/>
                </a:solidFill>
                <a:cs typeface="Arial" charset="0"/>
                <a:sym typeface="Symbol" pitchFamily="18" charset="2"/>
              </a:rPr>
              <a:t> 	</a:t>
            </a:r>
            <a:r>
              <a:rPr lang="en-US" sz="1400" i="1" dirty="0">
                <a:solidFill>
                  <a:srgbClr val="7F7F7F"/>
                </a:solidFill>
                <a:cs typeface="Arial" charset="0"/>
                <a:sym typeface="Symbol" pitchFamily="18" charset="2"/>
              </a:rPr>
              <a:t>http://kpolyakov.spb.ru</a:t>
            </a:r>
            <a:endParaRPr lang="ru-RU" sz="1400" i="1" dirty="0">
              <a:solidFill>
                <a:srgbClr val="7F7F7F"/>
              </a:solidFill>
              <a:cs typeface="Arial" charset="0"/>
              <a:sym typeface="Symbol" pitchFamily="18" charset="2"/>
            </a:endParaRPr>
          </a:p>
        </p:txBody>
      </p:sp>
      <p:sp>
        <p:nvSpPr>
          <p:cNvPr id="5" name="Line 2"/>
          <p:cNvSpPr>
            <a:spLocks noChangeShapeType="1"/>
          </p:cNvSpPr>
          <p:nvPr userDrawn="1"/>
        </p:nvSpPr>
        <p:spPr bwMode="auto">
          <a:xfrm>
            <a:off x="376238" y="795338"/>
            <a:ext cx="8464550" cy="0"/>
          </a:xfrm>
          <a:prstGeom prst="line">
            <a:avLst/>
          </a:prstGeom>
          <a:noFill/>
          <a:ln w="38100">
            <a:solidFill>
              <a:srgbClr val="000080"/>
            </a:solidFill>
            <a:round/>
            <a:headEnd/>
            <a:tailEnd/>
          </a:ln>
        </p:spPr>
        <p:txBody>
          <a:bodyPr wrap="none" anchor="ctr"/>
          <a:lstStyle/>
          <a:p>
            <a:pPr>
              <a:defRPr/>
            </a:pPr>
            <a:endParaRPr lang="ru-RU">
              <a:latin typeface="Arial" charset="0"/>
            </a:endParaRPr>
          </a:p>
        </p:txBody>
      </p:sp>
      <p:sp>
        <p:nvSpPr>
          <p:cNvPr id="11" name="Заголовок 1"/>
          <p:cNvSpPr>
            <a:spLocks noGrp="1"/>
          </p:cNvSpPr>
          <p:nvPr>
            <p:ph type="title"/>
          </p:nvPr>
        </p:nvSpPr>
        <p:spPr>
          <a:xfrm>
            <a:off x="310718" y="301272"/>
            <a:ext cx="8376082" cy="471086"/>
          </a:xfrm>
        </p:spPr>
        <p:txBody>
          <a:bodyPr/>
          <a:lstStyle>
            <a:lvl1pPr algn="l">
              <a:defRPr sz="3000" b="1"/>
            </a:lvl1pPr>
          </a:lstStyle>
          <a:p>
            <a:r>
              <a:rPr lang="ru-RU" dirty="0" smtClean="0"/>
              <a:t>Образец заголовка</a:t>
            </a:r>
            <a:endParaRPr lang="ru-RU" dirty="0"/>
          </a:p>
        </p:txBody>
      </p:sp>
      <p:sp>
        <p:nvSpPr>
          <p:cNvPr id="6" name="Rectangle 4"/>
          <p:cNvSpPr>
            <a:spLocks noGrp="1" noChangeArrowheads="1"/>
          </p:cNvSpPr>
          <p:nvPr>
            <p:ph type="dt" sz="half" idx="10"/>
          </p:nvPr>
        </p:nvSpPr>
        <p:spPr/>
        <p:txBody>
          <a:bodyPr/>
          <a:lstStyle>
            <a:lvl1pPr>
              <a:defRPr/>
            </a:lvl1pPr>
          </a:lstStyle>
          <a:p>
            <a:pPr>
              <a:defRPr/>
            </a:pPr>
            <a:endParaRPr lang="ru-RU"/>
          </a:p>
        </p:txBody>
      </p:sp>
      <p:sp>
        <p:nvSpPr>
          <p:cNvPr id="7" name="Rectangle 5"/>
          <p:cNvSpPr>
            <a:spLocks noGrp="1" noChangeArrowheads="1"/>
          </p:cNvSpPr>
          <p:nvPr>
            <p:ph type="ftr" sz="quarter" idx="11"/>
          </p:nvPr>
        </p:nvSpPr>
        <p:spPr/>
        <p:txBody>
          <a:bodyPr/>
          <a:lstStyle>
            <a:lvl1pPr>
              <a:defRPr/>
            </a:lvl1pPr>
          </a:lstStyle>
          <a:p>
            <a:pPr>
              <a:defRPr/>
            </a:pPr>
            <a:endParaRPr lang="ru-RU"/>
          </a:p>
        </p:txBody>
      </p:sp>
      <p:sp>
        <p:nvSpPr>
          <p:cNvPr id="8" name="Rectangle 6"/>
          <p:cNvSpPr>
            <a:spLocks noGrp="1" noChangeArrowheads="1"/>
          </p:cNvSpPr>
          <p:nvPr>
            <p:ph type="sldNum" sz="quarter" idx="12"/>
          </p:nvPr>
        </p:nvSpPr>
        <p:spPr>
          <a:xfrm>
            <a:off x="7004050" y="-20638"/>
            <a:ext cx="2133600" cy="476251"/>
          </a:xfrm>
        </p:spPr>
        <p:txBody>
          <a:bodyPr/>
          <a:lstStyle>
            <a:lvl1pPr>
              <a:defRPr/>
            </a:lvl1pPr>
          </a:lstStyle>
          <a:p>
            <a:pPr>
              <a:defRPr/>
            </a:pPr>
            <a:fld id="{34D88E0E-3AEE-4947-98F1-0D45560FA7AC}" type="slidenum">
              <a:rPr lang="ru-RU"/>
              <a:pPr>
                <a:defRPr/>
              </a:pPr>
              <a:t>‹#›</a:t>
            </a:fld>
            <a:endParaRPr lang="ru-RU"/>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7_Пустой слайд">
    <p:spTree>
      <p:nvGrpSpPr>
        <p:cNvPr id="1" name=""/>
        <p:cNvGrpSpPr/>
        <p:nvPr/>
      </p:nvGrpSpPr>
      <p:grpSpPr>
        <a:xfrm>
          <a:off x="0" y="0"/>
          <a:ext cx="0" cy="0"/>
          <a:chOff x="0" y="0"/>
          <a:chExt cx="0" cy="0"/>
        </a:xfrm>
      </p:grpSpPr>
      <p:sp>
        <p:nvSpPr>
          <p:cNvPr id="3" name="Прямоугольник 2"/>
          <p:cNvSpPr/>
          <p:nvPr userDrawn="1"/>
        </p:nvSpPr>
        <p:spPr>
          <a:xfrm>
            <a:off x="0" y="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ru-RU" sz="1400" i="1" dirty="0">
                <a:solidFill>
                  <a:srgbClr val="7F7F7F"/>
                </a:solidFill>
                <a:cs typeface="Arial" charset="0"/>
                <a:sym typeface="Symbol" pitchFamily="18" charset="2"/>
              </a:rPr>
              <a:t>Моделирование</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11 класс</a:t>
            </a:r>
            <a:endParaRPr lang="ru-RU" sz="1400" i="1" dirty="0">
              <a:solidFill>
                <a:srgbClr val="7F7F7F"/>
              </a:solidFill>
              <a:cs typeface="Arial" charset="0"/>
            </a:endParaRPr>
          </a:p>
        </p:txBody>
      </p:sp>
      <p:sp>
        <p:nvSpPr>
          <p:cNvPr id="4" name="Прямоугольник 3"/>
          <p:cNvSpPr/>
          <p:nvPr userDrawn="1"/>
        </p:nvSpPr>
        <p:spPr>
          <a:xfrm>
            <a:off x="0" y="657225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tabLst>
                <a:tab pos="8791200" algn="r"/>
              </a:tabLst>
              <a:defRPr/>
            </a:pPr>
            <a:r>
              <a:rPr lang="ru-RU" sz="1400" i="1" dirty="0">
                <a:solidFill>
                  <a:srgbClr val="7F7F7F"/>
                </a:solidFill>
                <a:cs typeface="Arial" charset="0"/>
                <a:sym typeface="Symbol" pitchFamily="18" charset="2"/>
              </a:rPr>
              <a:t></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К.Ю. Поляков, Е.А. Ерёмин, 201</a:t>
            </a:r>
            <a:r>
              <a:rPr lang="en-US" sz="1400" i="1" dirty="0">
                <a:solidFill>
                  <a:srgbClr val="7F7F7F"/>
                </a:solidFill>
                <a:cs typeface="Arial" charset="0"/>
                <a:sym typeface="Symbol" pitchFamily="18" charset="2"/>
              </a:rPr>
              <a:t>8</a:t>
            </a:r>
            <a:r>
              <a:rPr lang="ru-RU" sz="1400" i="1" dirty="0">
                <a:solidFill>
                  <a:srgbClr val="7F7F7F"/>
                </a:solidFill>
                <a:cs typeface="Arial" charset="0"/>
                <a:sym typeface="Symbol" pitchFamily="18" charset="2"/>
              </a:rPr>
              <a:t> 	</a:t>
            </a:r>
            <a:r>
              <a:rPr lang="en-US" sz="1400" i="1" dirty="0">
                <a:solidFill>
                  <a:srgbClr val="7F7F7F"/>
                </a:solidFill>
                <a:cs typeface="Arial" charset="0"/>
                <a:sym typeface="Symbol" pitchFamily="18" charset="2"/>
              </a:rPr>
              <a:t>http://kpolyakov.spb.ru</a:t>
            </a:r>
            <a:endParaRPr lang="ru-RU" sz="1400" i="1" dirty="0">
              <a:solidFill>
                <a:srgbClr val="7F7F7F"/>
              </a:solidFill>
              <a:cs typeface="Arial" charset="0"/>
              <a:sym typeface="Symbol" pitchFamily="18" charset="2"/>
            </a:endParaRPr>
          </a:p>
        </p:txBody>
      </p:sp>
      <p:sp>
        <p:nvSpPr>
          <p:cNvPr id="5" name="Line 2"/>
          <p:cNvSpPr>
            <a:spLocks noChangeShapeType="1"/>
          </p:cNvSpPr>
          <p:nvPr userDrawn="1"/>
        </p:nvSpPr>
        <p:spPr bwMode="auto">
          <a:xfrm>
            <a:off x="376238" y="795338"/>
            <a:ext cx="8464550" cy="0"/>
          </a:xfrm>
          <a:prstGeom prst="line">
            <a:avLst/>
          </a:prstGeom>
          <a:noFill/>
          <a:ln w="38100">
            <a:solidFill>
              <a:srgbClr val="000080"/>
            </a:solidFill>
            <a:round/>
            <a:headEnd/>
            <a:tailEnd/>
          </a:ln>
        </p:spPr>
        <p:txBody>
          <a:bodyPr wrap="none" anchor="ctr"/>
          <a:lstStyle/>
          <a:p>
            <a:pPr>
              <a:defRPr/>
            </a:pPr>
            <a:endParaRPr lang="ru-RU">
              <a:latin typeface="Arial" charset="0"/>
            </a:endParaRPr>
          </a:p>
        </p:txBody>
      </p:sp>
      <p:sp>
        <p:nvSpPr>
          <p:cNvPr id="11" name="Заголовок 1"/>
          <p:cNvSpPr>
            <a:spLocks noGrp="1"/>
          </p:cNvSpPr>
          <p:nvPr>
            <p:ph type="title"/>
          </p:nvPr>
        </p:nvSpPr>
        <p:spPr>
          <a:xfrm>
            <a:off x="310718" y="301272"/>
            <a:ext cx="8376082" cy="471086"/>
          </a:xfrm>
        </p:spPr>
        <p:txBody>
          <a:bodyPr/>
          <a:lstStyle>
            <a:lvl1pPr algn="l">
              <a:defRPr sz="3000" b="1"/>
            </a:lvl1pPr>
          </a:lstStyle>
          <a:p>
            <a:r>
              <a:rPr lang="ru-RU" dirty="0" smtClean="0"/>
              <a:t>Образец заголовка</a:t>
            </a:r>
            <a:endParaRPr lang="ru-RU" dirty="0"/>
          </a:p>
        </p:txBody>
      </p:sp>
      <p:sp>
        <p:nvSpPr>
          <p:cNvPr id="6" name="Rectangle 4"/>
          <p:cNvSpPr>
            <a:spLocks noGrp="1" noChangeArrowheads="1"/>
          </p:cNvSpPr>
          <p:nvPr>
            <p:ph type="dt" sz="half" idx="10"/>
          </p:nvPr>
        </p:nvSpPr>
        <p:spPr/>
        <p:txBody>
          <a:bodyPr/>
          <a:lstStyle>
            <a:lvl1pPr>
              <a:defRPr/>
            </a:lvl1pPr>
          </a:lstStyle>
          <a:p>
            <a:pPr>
              <a:defRPr/>
            </a:pPr>
            <a:endParaRPr lang="ru-RU"/>
          </a:p>
        </p:txBody>
      </p:sp>
      <p:sp>
        <p:nvSpPr>
          <p:cNvPr id="7" name="Rectangle 5"/>
          <p:cNvSpPr>
            <a:spLocks noGrp="1" noChangeArrowheads="1"/>
          </p:cNvSpPr>
          <p:nvPr>
            <p:ph type="ftr" sz="quarter" idx="11"/>
          </p:nvPr>
        </p:nvSpPr>
        <p:spPr/>
        <p:txBody>
          <a:bodyPr/>
          <a:lstStyle>
            <a:lvl1pPr>
              <a:defRPr/>
            </a:lvl1pPr>
          </a:lstStyle>
          <a:p>
            <a:pPr>
              <a:defRPr/>
            </a:pPr>
            <a:endParaRPr lang="ru-RU"/>
          </a:p>
        </p:txBody>
      </p:sp>
      <p:sp>
        <p:nvSpPr>
          <p:cNvPr id="8" name="Rectangle 6"/>
          <p:cNvSpPr>
            <a:spLocks noGrp="1" noChangeArrowheads="1"/>
          </p:cNvSpPr>
          <p:nvPr>
            <p:ph type="sldNum" sz="quarter" idx="12"/>
          </p:nvPr>
        </p:nvSpPr>
        <p:spPr>
          <a:xfrm>
            <a:off x="7004050" y="-20638"/>
            <a:ext cx="2133600" cy="476251"/>
          </a:xfrm>
        </p:spPr>
        <p:txBody>
          <a:bodyPr/>
          <a:lstStyle>
            <a:lvl1pPr>
              <a:defRPr/>
            </a:lvl1pPr>
          </a:lstStyle>
          <a:p>
            <a:pPr>
              <a:defRPr/>
            </a:pPr>
            <a:fld id="{34D88E0E-3AEE-4947-98F1-0D45560FA7AC}" type="slidenum">
              <a:rPr lang="ru-RU"/>
              <a:pPr>
                <a:defRPr/>
              </a:pPr>
              <a:t>‹#›</a:t>
            </a:fld>
            <a:endParaRPr lang="ru-RU"/>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8_Пустой слайд">
    <p:spTree>
      <p:nvGrpSpPr>
        <p:cNvPr id="1" name=""/>
        <p:cNvGrpSpPr/>
        <p:nvPr/>
      </p:nvGrpSpPr>
      <p:grpSpPr>
        <a:xfrm>
          <a:off x="0" y="0"/>
          <a:ext cx="0" cy="0"/>
          <a:chOff x="0" y="0"/>
          <a:chExt cx="0" cy="0"/>
        </a:xfrm>
      </p:grpSpPr>
      <p:sp>
        <p:nvSpPr>
          <p:cNvPr id="3" name="Прямоугольник 2"/>
          <p:cNvSpPr/>
          <p:nvPr userDrawn="1"/>
        </p:nvSpPr>
        <p:spPr>
          <a:xfrm>
            <a:off x="0" y="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ru-RU" sz="1400" i="1" dirty="0">
                <a:solidFill>
                  <a:srgbClr val="7F7F7F"/>
                </a:solidFill>
                <a:cs typeface="Arial" charset="0"/>
                <a:sym typeface="Symbol" pitchFamily="18" charset="2"/>
              </a:rPr>
              <a:t>Моделирование</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11 класс</a:t>
            </a:r>
            <a:endParaRPr lang="ru-RU" sz="1400" i="1" dirty="0">
              <a:solidFill>
                <a:srgbClr val="7F7F7F"/>
              </a:solidFill>
              <a:cs typeface="Arial" charset="0"/>
            </a:endParaRPr>
          </a:p>
        </p:txBody>
      </p:sp>
      <p:sp>
        <p:nvSpPr>
          <p:cNvPr id="4" name="Прямоугольник 3"/>
          <p:cNvSpPr/>
          <p:nvPr userDrawn="1"/>
        </p:nvSpPr>
        <p:spPr>
          <a:xfrm>
            <a:off x="0" y="657225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tabLst>
                <a:tab pos="8791200" algn="r"/>
              </a:tabLst>
              <a:defRPr/>
            </a:pPr>
            <a:r>
              <a:rPr lang="ru-RU" sz="1400" i="1" dirty="0">
                <a:solidFill>
                  <a:srgbClr val="7F7F7F"/>
                </a:solidFill>
                <a:cs typeface="Arial" charset="0"/>
                <a:sym typeface="Symbol" pitchFamily="18" charset="2"/>
              </a:rPr>
              <a:t></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К.Ю. Поляков, Е.А. Ерёмин, 201</a:t>
            </a:r>
            <a:r>
              <a:rPr lang="en-US" sz="1400" i="1" dirty="0">
                <a:solidFill>
                  <a:srgbClr val="7F7F7F"/>
                </a:solidFill>
                <a:cs typeface="Arial" charset="0"/>
                <a:sym typeface="Symbol" pitchFamily="18" charset="2"/>
              </a:rPr>
              <a:t>8</a:t>
            </a:r>
            <a:r>
              <a:rPr lang="ru-RU" sz="1400" i="1" dirty="0">
                <a:solidFill>
                  <a:srgbClr val="7F7F7F"/>
                </a:solidFill>
                <a:cs typeface="Arial" charset="0"/>
                <a:sym typeface="Symbol" pitchFamily="18" charset="2"/>
              </a:rPr>
              <a:t> 	</a:t>
            </a:r>
            <a:r>
              <a:rPr lang="en-US" sz="1400" i="1" dirty="0">
                <a:solidFill>
                  <a:srgbClr val="7F7F7F"/>
                </a:solidFill>
                <a:cs typeface="Arial" charset="0"/>
                <a:sym typeface="Symbol" pitchFamily="18" charset="2"/>
              </a:rPr>
              <a:t>http://kpolyakov.spb.ru</a:t>
            </a:r>
            <a:endParaRPr lang="ru-RU" sz="1400" i="1" dirty="0">
              <a:solidFill>
                <a:srgbClr val="7F7F7F"/>
              </a:solidFill>
              <a:cs typeface="Arial" charset="0"/>
              <a:sym typeface="Symbol" pitchFamily="18" charset="2"/>
            </a:endParaRPr>
          </a:p>
        </p:txBody>
      </p:sp>
      <p:sp>
        <p:nvSpPr>
          <p:cNvPr id="5" name="Line 2"/>
          <p:cNvSpPr>
            <a:spLocks noChangeShapeType="1"/>
          </p:cNvSpPr>
          <p:nvPr userDrawn="1"/>
        </p:nvSpPr>
        <p:spPr bwMode="auto">
          <a:xfrm>
            <a:off x="376238" y="795338"/>
            <a:ext cx="8464550" cy="0"/>
          </a:xfrm>
          <a:prstGeom prst="line">
            <a:avLst/>
          </a:prstGeom>
          <a:noFill/>
          <a:ln w="38100">
            <a:solidFill>
              <a:srgbClr val="000080"/>
            </a:solidFill>
            <a:round/>
            <a:headEnd/>
            <a:tailEnd/>
          </a:ln>
        </p:spPr>
        <p:txBody>
          <a:bodyPr wrap="none" anchor="ctr"/>
          <a:lstStyle/>
          <a:p>
            <a:pPr>
              <a:defRPr/>
            </a:pPr>
            <a:endParaRPr lang="ru-RU">
              <a:latin typeface="Arial" charset="0"/>
            </a:endParaRPr>
          </a:p>
        </p:txBody>
      </p:sp>
      <p:sp>
        <p:nvSpPr>
          <p:cNvPr id="11" name="Заголовок 1"/>
          <p:cNvSpPr>
            <a:spLocks noGrp="1"/>
          </p:cNvSpPr>
          <p:nvPr>
            <p:ph type="title"/>
          </p:nvPr>
        </p:nvSpPr>
        <p:spPr>
          <a:xfrm>
            <a:off x="310718" y="301272"/>
            <a:ext cx="8376082" cy="471086"/>
          </a:xfrm>
        </p:spPr>
        <p:txBody>
          <a:bodyPr/>
          <a:lstStyle>
            <a:lvl1pPr algn="l">
              <a:defRPr sz="3000" b="1"/>
            </a:lvl1pPr>
          </a:lstStyle>
          <a:p>
            <a:r>
              <a:rPr lang="ru-RU" dirty="0" smtClean="0"/>
              <a:t>Образец заголовка</a:t>
            </a:r>
            <a:endParaRPr lang="ru-RU" dirty="0"/>
          </a:p>
        </p:txBody>
      </p:sp>
      <p:sp>
        <p:nvSpPr>
          <p:cNvPr id="6" name="Rectangle 4"/>
          <p:cNvSpPr>
            <a:spLocks noGrp="1" noChangeArrowheads="1"/>
          </p:cNvSpPr>
          <p:nvPr>
            <p:ph type="dt" sz="half" idx="10"/>
          </p:nvPr>
        </p:nvSpPr>
        <p:spPr/>
        <p:txBody>
          <a:bodyPr/>
          <a:lstStyle>
            <a:lvl1pPr>
              <a:defRPr/>
            </a:lvl1pPr>
          </a:lstStyle>
          <a:p>
            <a:pPr>
              <a:defRPr/>
            </a:pPr>
            <a:endParaRPr lang="ru-RU"/>
          </a:p>
        </p:txBody>
      </p:sp>
      <p:sp>
        <p:nvSpPr>
          <p:cNvPr id="7" name="Rectangle 5"/>
          <p:cNvSpPr>
            <a:spLocks noGrp="1" noChangeArrowheads="1"/>
          </p:cNvSpPr>
          <p:nvPr>
            <p:ph type="ftr" sz="quarter" idx="11"/>
          </p:nvPr>
        </p:nvSpPr>
        <p:spPr/>
        <p:txBody>
          <a:bodyPr/>
          <a:lstStyle>
            <a:lvl1pPr>
              <a:defRPr/>
            </a:lvl1pPr>
          </a:lstStyle>
          <a:p>
            <a:pPr>
              <a:defRPr/>
            </a:pPr>
            <a:endParaRPr lang="ru-RU"/>
          </a:p>
        </p:txBody>
      </p:sp>
      <p:sp>
        <p:nvSpPr>
          <p:cNvPr id="8" name="Rectangle 6"/>
          <p:cNvSpPr>
            <a:spLocks noGrp="1" noChangeArrowheads="1"/>
          </p:cNvSpPr>
          <p:nvPr>
            <p:ph type="sldNum" sz="quarter" idx="12"/>
          </p:nvPr>
        </p:nvSpPr>
        <p:spPr>
          <a:xfrm>
            <a:off x="7004050" y="-20638"/>
            <a:ext cx="2133600" cy="476251"/>
          </a:xfrm>
        </p:spPr>
        <p:txBody>
          <a:bodyPr/>
          <a:lstStyle>
            <a:lvl1pPr>
              <a:defRPr/>
            </a:lvl1pPr>
          </a:lstStyle>
          <a:p>
            <a:pPr>
              <a:defRPr/>
            </a:pPr>
            <a:fld id="{34D88E0E-3AEE-4947-98F1-0D45560FA7AC}"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F76A1D1-E060-4625-B4C8-3EB7591158CE}" type="datetimeFigureOut">
              <a:rPr lang="ru-RU" smtClean="0"/>
              <a:pPr/>
              <a:t>30.09.2022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8591A11-09D4-4E90-9E00-86D48D223FFB}" type="slidenum">
              <a:rPr lang="ru-RU" smtClean="0"/>
              <a:pPr/>
              <a:t>‹#›</a:t>
            </a:fld>
            <a:endParaRPr lang="ru-RU"/>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9_Пустой слайд">
    <p:spTree>
      <p:nvGrpSpPr>
        <p:cNvPr id="1" name=""/>
        <p:cNvGrpSpPr/>
        <p:nvPr/>
      </p:nvGrpSpPr>
      <p:grpSpPr>
        <a:xfrm>
          <a:off x="0" y="0"/>
          <a:ext cx="0" cy="0"/>
          <a:chOff x="0" y="0"/>
          <a:chExt cx="0" cy="0"/>
        </a:xfrm>
      </p:grpSpPr>
      <p:sp>
        <p:nvSpPr>
          <p:cNvPr id="3" name="Прямоугольник 2"/>
          <p:cNvSpPr/>
          <p:nvPr userDrawn="1"/>
        </p:nvSpPr>
        <p:spPr>
          <a:xfrm>
            <a:off x="0" y="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ru-RU" sz="1400" i="1" dirty="0">
                <a:solidFill>
                  <a:srgbClr val="7F7F7F"/>
                </a:solidFill>
                <a:cs typeface="Arial" charset="0"/>
                <a:sym typeface="Symbol" pitchFamily="18" charset="2"/>
              </a:rPr>
              <a:t>Моделирование</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11 класс</a:t>
            </a:r>
            <a:endParaRPr lang="ru-RU" sz="1400" i="1" dirty="0">
              <a:solidFill>
                <a:srgbClr val="7F7F7F"/>
              </a:solidFill>
              <a:cs typeface="Arial" charset="0"/>
            </a:endParaRPr>
          </a:p>
        </p:txBody>
      </p:sp>
      <p:sp>
        <p:nvSpPr>
          <p:cNvPr id="4" name="Прямоугольник 3"/>
          <p:cNvSpPr/>
          <p:nvPr userDrawn="1"/>
        </p:nvSpPr>
        <p:spPr>
          <a:xfrm>
            <a:off x="0" y="657225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tabLst>
                <a:tab pos="8791200" algn="r"/>
              </a:tabLst>
              <a:defRPr/>
            </a:pPr>
            <a:r>
              <a:rPr lang="ru-RU" sz="1400" i="1" dirty="0">
                <a:solidFill>
                  <a:srgbClr val="7F7F7F"/>
                </a:solidFill>
                <a:cs typeface="Arial" charset="0"/>
                <a:sym typeface="Symbol" pitchFamily="18" charset="2"/>
              </a:rPr>
              <a:t></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К.Ю. Поляков, Е.А. Ерёмин, 201</a:t>
            </a:r>
            <a:r>
              <a:rPr lang="en-US" sz="1400" i="1" dirty="0">
                <a:solidFill>
                  <a:srgbClr val="7F7F7F"/>
                </a:solidFill>
                <a:cs typeface="Arial" charset="0"/>
                <a:sym typeface="Symbol" pitchFamily="18" charset="2"/>
              </a:rPr>
              <a:t>8</a:t>
            </a:r>
            <a:r>
              <a:rPr lang="ru-RU" sz="1400" i="1" dirty="0">
                <a:solidFill>
                  <a:srgbClr val="7F7F7F"/>
                </a:solidFill>
                <a:cs typeface="Arial" charset="0"/>
                <a:sym typeface="Symbol" pitchFamily="18" charset="2"/>
              </a:rPr>
              <a:t> 	</a:t>
            </a:r>
            <a:r>
              <a:rPr lang="en-US" sz="1400" i="1" dirty="0">
                <a:solidFill>
                  <a:srgbClr val="7F7F7F"/>
                </a:solidFill>
                <a:cs typeface="Arial" charset="0"/>
                <a:sym typeface="Symbol" pitchFamily="18" charset="2"/>
              </a:rPr>
              <a:t>http://kpolyakov.spb.ru</a:t>
            </a:r>
            <a:endParaRPr lang="ru-RU" sz="1400" i="1" dirty="0">
              <a:solidFill>
                <a:srgbClr val="7F7F7F"/>
              </a:solidFill>
              <a:cs typeface="Arial" charset="0"/>
              <a:sym typeface="Symbol" pitchFamily="18" charset="2"/>
            </a:endParaRPr>
          </a:p>
        </p:txBody>
      </p:sp>
      <p:sp>
        <p:nvSpPr>
          <p:cNvPr id="5" name="Line 2"/>
          <p:cNvSpPr>
            <a:spLocks noChangeShapeType="1"/>
          </p:cNvSpPr>
          <p:nvPr userDrawn="1"/>
        </p:nvSpPr>
        <p:spPr bwMode="auto">
          <a:xfrm>
            <a:off x="376238" y="795338"/>
            <a:ext cx="8464550" cy="0"/>
          </a:xfrm>
          <a:prstGeom prst="line">
            <a:avLst/>
          </a:prstGeom>
          <a:noFill/>
          <a:ln w="38100">
            <a:solidFill>
              <a:srgbClr val="000080"/>
            </a:solidFill>
            <a:round/>
            <a:headEnd/>
            <a:tailEnd/>
          </a:ln>
        </p:spPr>
        <p:txBody>
          <a:bodyPr wrap="none" anchor="ctr"/>
          <a:lstStyle/>
          <a:p>
            <a:pPr>
              <a:defRPr/>
            </a:pPr>
            <a:endParaRPr lang="ru-RU">
              <a:latin typeface="Arial" charset="0"/>
            </a:endParaRPr>
          </a:p>
        </p:txBody>
      </p:sp>
      <p:sp>
        <p:nvSpPr>
          <p:cNvPr id="11" name="Заголовок 1"/>
          <p:cNvSpPr>
            <a:spLocks noGrp="1"/>
          </p:cNvSpPr>
          <p:nvPr>
            <p:ph type="title"/>
          </p:nvPr>
        </p:nvSpPr>
        <p:spPr>
          <a:xfrm>
            <a:off x="310718" y="301272"/>
            <a:ext cx="8376082" cy="471086"/>
          </a:xfrm>
        </p:spPr>
        <p:txBody>
          <a:bodyPr/>
          <a:lstStyle>
            <a:lvl1pPr algn="l">
              <a:defRPr sz="3000" b="1"/>
            </a:lvl1pPr>
          </a:lstStyle>
          <a:p>
            <a:r>
              <a:rPr lang="ru-RU" dirty="0" smtClean="0"/>
              <a:t>Образец заголовка</a:t>
            </a:r>
            <a:endParaRPr lang="ru-RU" dirty="0"/>
          </a:p>
        </p:txBody>
      </p:sp>
      <p:sp>
        <p:nvSpPr>
          <p:cNvPr id="6" name="Rectangle 4"/>
          <p:cNvSpPr>
            <a:spLocks noGrp="1" noChangeArrowheads="1"/>
          </p:cNvSpPr>
          <p:nvPr>
            <p:ph type="dt" sz="half" idx="10"/>
          </p:nvPr>
        </p:nvSpPr>
        <p:spPr/>
        <p:txBody>
          <a:bodyPr/>
          <a:lstStyle>
            <a:lvl1pPr>
              <a:defRPr/>
            </a:lvl1pPr>
          </a:lstStyle>
          <a:p>
            <a:pPr>
              <a:defRPr/>
            </a:pPr>
            <a:endParaRPr lang="ru-RU"/>
          </a:p>
        </p:txBody>
      </p:sp>
      <p:sp>
        <p:nvSpPr>
          <p:cNvPr id="7" name="Rectangle 5"/>
          <p:cNvSpPr>
            <a:spLocks noGrp="1" noChangeArrowheads="1"/>
          </p:cNvSpPr>
          <p:nvPr>
            <p:ph type="ftr" sz="quarter" idx="11"/>
          </p:nvPr>
        </p:nvSpPr>
        <p:spPr/>
        <p:txBody>
          <a:bodyPr/>
          <a:lstStyle>
            <a:lvl1pPr>
              <a:defRPr/>
            </a:lvl1pPr>
          </a:lstStyle>
          <a:p>
            <a:pPr>
              <a:defRPr/>
            </a:pPr>
            <a:endParaRPr lang="ru-RU"/>
          </a:p>
        </p:txBody>
      </p:sp>
      <p:sp>
        <p:nvSpPr>
          <p:cNvPr id="8" name="Rectangle 6"/>
          <p:cNvSpPr>
            <a:spLocks noGrp="1" noChangeArrowheads="1"/>
          </p:cNvSpPr>
          <p:nvPr>
            <p:ph type="sldNum" sz="quarter" idx="12"/>
          </p:nvPr>
        </p:nvSpPr>
        <p:spPr>
          <a:xfrm>
            <a:off x="7004050" y="-20638"/>
            <a:ext cx="2133600" cy="476251"/>
          </a:xfrm>
        </p:spPr>
        <p:txBody>
          <a:bodyPr/>
          <a:lstStyle>
            <a:lvl1pPr>
              <a:defRPr/>
            </a:lvl1pPr>
          </a:lstStyle>
          <a:p>
            <a:pPr>
              <a:defRPr/>
            </a:pPr>
            <a:fld id="{34D88E0E-3AEE-4947-98F1-0D45560FA7AC}" type="slidenum">
              <a:rPr lang="ru-RU"/>
              <a:pPr>
                <a:defRPr/>
              </a:pPr>
              <a:t>‹#›</a:t>
            </a:fld>
            <a:endParaRPr lang="ru-RU"/>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0_Пустой слайд">
    <p:spTree>
      <p:nvGrpSpPr>
        <p:cNvPr id="1" name=""/>
        <p:cNvGrpSpPr/>
        <p:nvPr/>
      </p:nvGrpSpPr>
      <p:grpSpPr>
        <a:xfrm>
          <a:off x="0" y="0"/>
          <a:ext cx="0" cy="0"/>
          <a:chOff x="0" y="0"/>
          <a:chExt cx="0" cy="0"/>
        </a:xfrm>
      </p:grpSpPr>
      <p:sp>
        <p:nvSpPr>
          <p:cNvPr id="3" name="Прямоугольник 2"/>
          <p:cNvSpPr/>
          <p:nvPr userDrawn="1"/>
        </p:nvSpPr>
        <p:spPr>
          <a:xfrm>
            <a:off x="0" y="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ru-RU" sz="1400" i="1" dirty="0">
                <a:solidFill>
                  <a:srgbClr val="7F7F7F"/>
                </a:solidFill>
                <a:cs typeface="Arial" charset="0"/>
                <a:sym typeface="Symbol" pitchFamily="18" charset="2"/>
              </a:rPr>
              <a:t>Моделирование</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11 класс</a:t>
            </a:r>
            <a:endParaRPr lang="ru-RU" sz="1400" i="1" dirty="0">
              <a:solidFill>
                <a:srgbClr val="7F7F7F"/>
              </a:solidFill>
              <a:cs typeface="Arial" charset="0"/>
            </a:endParaRPr>
          </a:p>
        </p:txBody>
      </p:sp>
      <p:sp>
        <p:nvSpPr>
          <p:cNvPr id="4" name="Прямоугольник 3"/>
          <p:cNvSpPr/>
          <p:nvPr userDrawn="1"/>
        </p:nvSpPr>
        <p:spPr>
          <a:xfrm>
            <a:off x="0" y="657225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tabLst>
                <a:tab pos="8791200" algn="r"/>
              </a:tabLst>
              <a:defRPr/>
            </a:pPr>
            <a:r>
              <a:rPr lang="ru-RU" sz="1400" i="1" dirty="0">
                <a:solidFill>
                  <a:srgbClr val="7F7F7F"/>
                </a:solidFill>
                <a:cs typeface="Arial" charset="0"/>
                <a:sym typeface="Symbol" pitchFamily="18" charset="2"/>
              </a:rPr>
              <a:t></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К.Ю. Поляков, Е.А. Ерёмин, 201</a:t>
            </a:r>
            <a:r>
              <a:rPr lang="en-US" sz="1400" i="1" dirty="0">
                <a:solidFill>
                  <a:srgbClr val="7F7F7F"/>
                </a:solidFill>
                <a:cs typeface="Arial" charset="0"/>
                <a:sym typeface="Symbol" pitchFamily="18" charset="2"/>
              </a:rPr>
              <a:t>8</a:t>
            </a:r>
            <a:r>
              <a:rPr lang="ru-RU" sz="1400" i="1" dirty="0">
                <a:solidFill>
                  <a:srgbClr val="7F7F7F"/>
                </a:solidFill>
                <a:cs typeface="Arial" charset="0"/>
                <a:sym typeface="Symbol" pitchFamily="18" charset="2"/>
              </a:rPr>
              <a:t> 	</a:t>
            </a:r>
            <a:r>
              <a:rPr lang="en-US" sz="1400" i="1" dirty="0">
                <a:solidFill>
                  <a:srgbClr val="7F7F7F"/>
                </a:solidFill>
                <a:cs typeface="Arial" charset="0"/>
                <a:sym typeface="Symbol" pitchFamily="18" charset="2"/>
              </a:rPr>
              <a:t>http://kpolyakov.spb.ru</a:t>
            </a:r>
            <a:endParaRPr lang="ru-RU" sz="1400" i="1" dirty="0">
              <a:solidFill>
                <a:srgbClr val="7F7F7F"/>
              </a:solidFill>
              <a:cs typeface="Arial" charset="0"/>
              <a:sym typeface="Symbol" pitchFamily="18" charset="2"/>
            </a:endParaRPr>
          </a:p>
        </p:txBody>
      </p:sp>
      <p:sp>
        <p:nvSpPr>
          <p:cNvPr id="5" name="Line 2"/>
          <p:cNvSpPr>
            <a:spLocks noChangeShapeType="1"/>
          </p:cNvSpPr>
          <p:nvPr userDrawn="1"/>
        </p:nvSpPr>
        <p:spPr bwMode="auto">
          <a:xfrm>
            <a:off x="376238" y="795338"/>
            <a:ext cx="8464550" cy="0"/>
          </a:xfrm>
          <a:prstGeom prst="line">
            <a:avLst/>
          </a:prstGeom>
          <a:noFill/>
          <a:ln w="38100">
            <a:solidFill>
              <a:srgbClr val="000080"/>
            </a:solidFill>
            <a:round/>
            <a:headEnd/>
            <a:tailEnd/>
          </a:ln>
        </p:spPr>
        <p:txBody>
          <a:bodyPr wrap="none" anchor="ctr"/>
          <a:lstStyle/>
          <a:p>
            <a:pPr>
              <a:defRPr/>
            </a:pPr>
            <a:endParaRPr lang="ru-RU">
              <a:latin typeface="Arial" charset="0"/>
            </a:endParaRPr>
          </a:p>
        </p:txBody>
      </p:sp>
      <p:sp>
        <p:nvSpPr>
          <p:cNvPr id="11" name="Заголовок 1"/>
          <p:cNvSpPr>
            <a:spLocks noGrp="1"/>
          </p:cNvSpPr>
          <p:nvPr>
            <p:ph type="title"/>
          </p:nvPr>
        </p:nvSpPr>
        <p:spPr>
          <a:xfrm>
            <a:off x="310718" y="301272"/>
            <a:ext cx="8376082" cy="471086"/>
          </a:xfrm>
        </p:spPr>
        <p:txBody>
          <a:bodyPr/>
          <a:lstStyle>
            <a:lvl1pPr algn="l">
              <a:defRPr sz="3000" b="1"/>
            </a:lvl1pPr>
          </a:lstStyle>
          <a:p>
            <a:r>
              <a:rPr lang="ru-RU" dirty="0" smtClean="0"/>
              <a:t>Образец заголовка</a:t>
            </a:r>
            <a:endParaRPr lang="ru-RU" dirty="0"/>
          </a:p>
        </p:txBody>
      </p:sp>
      <p:sp>
        <p:nvSpPr>
          <p:cNvPr id="6" name="Rectangle 4"/>
          <p:cNvSpPr>
            <a:spLocks noGrp="1" noChangeArrowheads="1"/>
          </p:cNvSpPr>
          <p:nvPr>
            <p:ph type="dt" sz="half" idx="10"/>
          </p:nvPr>
        </p:nvSpPr>
        <p:spPr/>
        <p:txBody>
          <a:bodyPr/>
          <a:lstStyle>
            <a:lvl1pPr>
              <a:defRPr/>
            </a:lvl1pPr>
          </a:lstStyle>
          <a:p>
            <a:pPr>
              <a:defRPr/>
            </a:pPr>
            <a:endParaRPr lang="ru-RU"/>
          </a:p>
        </p:txBody>
      </p:sp>
      <p:sp>
        <p:nvSpPr>
          <p:cNvPr id="7" name="Rectangle 5"/>
          <p:cNvSpPr>
            <a:spLocks noGrp="1" noChangeArrowheads="1"/>
          </p:cNvSpPr>
          <p:nvPr>
            <p:ph type="ftr" sz="quarter" idx="11"/>
          </p:nvPr>
        </p:nvSpPr>
        <p:spPr/>
        <p:txBody>
          <a:bodyPr/>
          <a:lstStyle>
            <a:lvl1pPr>
              <a:defRPr/>
            </a:lvl1pPr>
          </a:lstStyle>
          <a:p>
            <a:pPr>
              <a:defRPr/>
            </a:pPr>
            <a:endParaRPr lang="ru-RU"/>
          </a:p>
        </p:txBody>
      </p:sp>
      <p:sp>
        <p:nvSpPr>
          <p:cNvPr id="8" name="Rectangle 6"/>
          <p:cNvSpPr>
            <a:spLocks noGrp="1" noChangeArrowheads="1"/>
          </p:cNvSpPr>
          <p:nvPr>
            <p:ph type="sldNum" sz="quarter" idx="12"/>
          </p:nvPr>
        </p:nvSpPr>
        <p:spPr>
          <a:xfrm>
            <a:off x="7004050" y="-20638"/>
            <a:ext cx="2133600" cy="476251"/>
          </a:xfrm>
        </p:spPr>
        <p:txBody>
          <a:bodyPr/>
          <a:lstStyle>
            <a:lvl1pPr>
              <a:defRPr/>
            </a:lvl1pPr>
          </a:lstStyle>
          <a:p>
            <a:pPr>
              <a:defRPr/>
            </a:pPr>
            <a:fld id="{34D88E0E-3AEE-4947-98F1-0D45560FA7AC}" type="slidenum">
              <a:rPr lang="ru-RU"/>
              <a:pPr>
                <a:defRPr/>
              </a:pPr>
              <a:t>‹#›</a:t>
            </a:fld>
            <a:endParaRPr lang="ru-RU"/>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1_Пустой слайд">
    <p:spTree>
      <p:nvGrpSpPr>
        <p:cNvPr id="1" name=""/>
        <p:cNvGrpSpPr/>
        <p:nvPr/>
      </p:nvGrpSpPr>
      <p:grpSpPr>
        <a:xfrm>
          <a:off x="0" y="0"/>
          <a:ext cx="0" cy="0"/>
          <a:chOff x="0" y="0"/>
          <a:chExt cx="0" cy="0"/>
        </a:xfrm>
      </p:grpSpPr>
      <p:sp>
        <p:nvSpPr>
          <p:cNvPr id="3" name="Прямоугольник 2"/>
          <p:cNvSpPr/>
          <p:nvPr userDrawn="1"/>
        </p:nvSpPr>
        <p:spPr>
          <a:xfrm>
            <a:off x="0" y="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ru-RU" sz="1400" i="1" dirty="0">
                <a:solidFill>
                  <a:srgbClr val="7F7F7F"/>
                </a:solidFill>
                <a:cs typeface="Arial" charset="0"/>
                <a:sym typeface="Symbol" pitchFamily="18" charset="2"/>
              </a:rPr>
              <a:t>Моделирование</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11 класс</a:t>
            </a:r>
            <a:endParaRPr lang="ru-RU" sz="1400" i="1" dirty="0">
              <a:solidFill>
                <a:srgbClr val="7F7F7F"/>
              </a:solidFill>
              <a:cs typeface="Arial" charset="0"/>
            </a:endParaRPr>
          </a:p>
        </p:txBody>
      </p:sp>
      <p:sp>
        <p:nvSpPr>
          <p:cNvPr id="4" name="Прямоугольник 3"/>
          <p:cNvSpPr/>
          <p:nvPr userDrawn="1"/>
        </p:nvSpPr>
        <p:spPr>
          <a:xfrm>
            <a:off x="0" y="657225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tabLst>
                <a:tab pos="8791200" algn="r"/>
              </a:tabLst>
              <a:defRPr/>
            </a:pPr>
            <a:r>
              <a:rPr lang="ru-RU" sz="1400" i="1" dirty="0">
                <a:solidFill>
                  <a:srgbClr val="7F7F7F"/>
                </a:solidFill>
                <a:cs typeface="Arial" charset="0"/>
                <a:sym typeface="Symbol" pitchFamily="18" charset="2"/>
              </a:rPr>
              <a:t></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К.Ю. Поляков, Е.А. Ерёмин, 201</a:t>
            </a:r>
            <a:r>
              <a:rPr lang="en-US" sz="1400" i="1" dirty="0">
                <a:solidFill>
                  <a:srgbClr val="7F7F7F"/>
                </a:solidFill>
                <a:cs typeface="Arial" charset="0"/>
                <a:sym typeface="Symbol" pitchFamily="18" charset="2"/>
              </a:rPr>
              <a:t>8</a:t>
            </a:r>
            <a:r>
              <a:rPr lang="ru-RU" sz="1400" i="1" dirty="0">
                <a:solidFill>
                  <a:srgbClr val="7F7F7F"/>
                </a:solidFill>
                <a:cs typeface="Arial" charset="0"/>
                <a:sym typeface="Symbol" pitchFamily="18" charset="2"/>
              </a:rPr>
              <a:t> 	</a:t>
            </a:r>
            <a:r>
              <a:rPr lang="en-US" sz="1400" i="1" dirty="0">
                <a:solidFill>
                  <a:srgbClr val="7F7F7F"/>
                </a:solidFill>
                <a:cs typeface="Arial" charset="0"/>
                <a:sym typeface="Symbol" pitchFamily="18" charset="2"/>
              </a:rPr>
              <a:t>http://kpolyakov.spb.ru</a:t>
            </a:r>
            <a:endParaRPr lang="ru-RU" sz="1400" i="1" dirty="0">
              <a:solidFill>
                <a:srgbClr val="7F7F7F"/>
              </a:solidFill>
              <a:cs typeface="Arial" charset="0"/>
              <a:sym typeface="Symbol" pitchFamily="18" charset="2"/>
            </a:endParaRPr>
          </a:p>
        </p:txBody>
      </p:sp>
      <p:sp>
        <p:nvSpPr>
          <p:cNvPr id="5" name="Line 2"/>
          <p:cNvSpPr>
            <a:spLocks noChangeShapeType="1"/>
          </p:cNvSpPr>
          <p:nvPr userDrawn="1"/>
        </p:nvSpPr>
        <p:spPr bwMode="auto">
          <a:xfrm>
            <a:off x="376238" y="795338"/>
            <a:ext cx="8464550" cy="0"/>
          </a:xfrm>
          <a:prstGeom prst="line">
            <a:avLst/>
          </a:prstGeom>
          <a:noFill/>
          <a:ln w="38100">
            <a:solidFill>
              <a:srgbClr val="000080"/>
            </a:solidFill>
            <a:round/>
            <a:headEnd/>
            <a:tailEnd/>
          </a:ln>
        </p:spPr>
        <p:txBody>
          <a:bodyPr wrap="none" anchor="ctr"/>
          <a:lstStyle/>
          <a:p>
            <a:pPr>
              <a:defRPr/>
            </a:pPr>
            <a:endParaRPr lang="ru-RU">
              <a:latin typeface="Arial" charset="0"/>
            </a:endParaRPr>
          </a:p>
        </p:txBody>
      </p:sp>
      <p:sp>
        <p:nvSpPr>
          <p:cNvPr id="11" name="Заголовок 1"/>
          <p:cNvSpPr>
            <a:spLocks noGrp="1"/>
          </p:cNvSpPr>
          <p:nvPr>
            <p:ph type="title"/>
          </p:nvPr>
        </p:nvSpPr>
        <p:spPr>
          <a:xfrm>
            <a:off x="310718" y="301272"/>
            <a:ext cx="8376082" cy="471086"/>
          </a:xfrm>
        </p:spPr>
        <p:txBody>
          <a:bodyPr/>
          <a:lstStyle>
            <a:lvl1pPr algn="l">
              <a:defRPr sz="3000" b="1"/>
            </a:lvl1pPr>
          </a:lstStyle>
          <a:p>
            <a:r>
              <a:rPr lang="ru-RU" dirty="0" smtClean="0"/>
              <a:t>Образец заголовка</a:t>
            </a:r>
            <a:endParaRPr lang="ru-RU" dirty="0"/>
          </a:p>
        </p:txBody>
      </p:sp>
      <p:sp>
        <p:nvSpPr>
          <p:cNvPr id="6" name="Rectangle 4"/>
          <p:cNvSpPr>
            <a:spLocks noGrp="1" noChangeArrowheads="1"/>
          </p:cNvSpPr>
          <p:nvPr>
            <p:ph type="dt" sz="half" idx="10"/>
          </p:nvPr>
        </p:nvSpPr>
        <p:spPr/>
        <p:txBody>
          <a:bodyPr/>
          <a:lstStyle>
            <a:lvl1pPr>
              <a:defRPr/>
            </a:lvl1pPr>
          </a:lstStyle>
          <a:p>
            <a:pPr>
              <a:defRPr/>
            </a:pPr>
            <a:endParaRPr lang="ru-RU"/>
          </a:p>
        </p:txBody>
      </p:sp>
      <p:sp>
        <p:nvSpPr>
          <p:cNvPr id="7" name="Rectangle 5"/>
          <p:cNvSpPr>
            <a:spLocks noGrp="1" noChangeArrowheads="1"/>
          </p:cNvSpPr>
          <p:nvPr>
            <p:ph type="ftr" sz="quarter" idx="11"/>
          </p:nvPr>
        </p:nvSpPr>
        <p:spPr/>
        <p:txBody>
          <a:bodyPr/>
          <a:lstStyle>
            <a:lvl1pPr>
              <a:defRPr/>
            </a:lvl1pPr>
          </a:lstStyle>
          <a:p>
            <a:pPr>
              <a:defRPr/>
            </a:pPr>
            <a:endParaRPr lang="ru-RU"/>
          </a:p>
        </p:txBody>
      </p:sp>
      <p:sp>
        <p:nvSpPr>
          <p:cNvPr id="8" name="Rectangle 6"/>
          <p:cNvSpPr>
            <a:spLocks noGrp="1" noChangeArrowheads="1"/>
          </p:cNvSpPr>
          <p:nvPr>
            <p:ph type="sldNum" sz="quarter" idx="12"/>
          </p:nvPr>
        </p:nvSpPr>
        <p:spPr>
          <a:xfrm>
            <a:off x="7004050" y="-20638"/>
            <a:ext cx="2133600" cy="476251"/>
          </a:xfrm>
        </p:spPr>
        <p:txBody>
          <a:bodyPr/>
          <a:lstStyle>
            <a:lvl1pPr>
              <a:defRPr/>
            </a:lvl1pPr>
          </a:lstStyle>
          <a:p>
            <a:pPr>
              <a:defRPr/>
            </a:pPr>
            <a:fld id="{34D88E0E-3AEE-4947-98F1-0D45560FA7AC}" type="slidenum">
              <a:rPr lang="ru-RU"/>
              <a:pPr>
                <a:defRPr/>
              </a:pPr>
              <a:t>‹#›</a:t>
            </a:fld>
            <a:endParaRPr lang="ru-RU"/>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2_Пустой слайд">
    <p:spTree>
      <p:nvGrpSpPr>
        <p:cNvPr id="1" name=""/>
        <p:cNvGrpSpPr/>
        <p:nvPr/>
      </p:nvGrpSpPr>
      <p:grpSpPr>
        <a:xfrm>
          <a:off x="0" y="0"/>
          <a:ext cx="0" cy="0"/>
          <a:chOff x="0" y="0"/>
          <a:chExt cx="0" cy="0"/>
        </a:xfrm>
      </p:grpSpPr>
      <p:sp>
        <p:nvSpPr>
          <p:cNvPr id="3" name="Прямоугольник 2"/>
          <p:cNvSpPr/>
          <p:nvPr userDrawn="1"/>
        </p:nvSpPr>
        <p:spPr>
          <a:xfrm>
            <a:off x="0" y="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ru-RU" sz="1400" i="1" dirty="0">
                <a:solidFill>
                  <a:srgbClr val="7F7F7F"/>
                </a:solidFill>
                <a:cs typeface="Arial" charset="0"/>
                <a:sym typeface="Symbol" pitchFamily="18" charset="2"/>
              </a:rPr>
              <a:t>Моделирование</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11 класс</a:t>
            </a:r>
            <a:endParaRPr lang="ru-RU" sz="1400" i="1" dirty="0">
              <a:solidFill>
                <a:srgbClr val="7F7F7F"/>
              </a:solidFill>
              <a:cs typeface="Arial" charset="0"/>
            </a:endParaRPr>
          </a:p>
        </p:txBody>
      </p:sp>
      <p:sp>
        <p:nvSpPr>
          <p:cNvPr id="4" name="Прямоугольник 3"/>
          <p:cNvSpPr/>
          <p:nvPr userDrawn="1"/>
        </p:nvSpPr>
        <p:spPr>
          <a:xfrm>
            <a:off x="0" y="657225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tabLst>
                <a:tab pos="8791200" algn="r"/>
              </a:tabLst>
              <a:defRPr/>
            </a:pPr>
            <a:r>
              <a:rPr lang="ru-RU" sz="1400" i="1" dirty="0">
                <a:solidFill>
                  <a:srgbClr val="7F7F7F"/>
                </a:solidFill>
                <a:cs typeface="Arial" charset="0"/>
                <a:sym typeface="Symbol" pitchFamily="18" charset="2"/>
              </a:rPr>
              <a:t></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К.Ю. Поляков, Е.А. Ерёмин, 201</a:t>
            </a:r>
            <a:r>
              <a:rPr lang="en-US" sz="1400" i="1" dirty="0">
                <a:solidFill>
                  <a:srgbClr val="7F7F7F"/>
                </a:solidFill>
                <a:cs typeface="Arial" charset="0"/>
                <a:sym typeface="Symbol" pitchFamily="18" charset="2"/>
              </a:rPr>
              <a:t>8</a:t>
            </a:r>
            <a:r>
              <a:rPr lang="ru-RU" sz="1400" i="1" dirty="0">
                <a:solidFill>
                  <a:srgbClr val="7F7F7F"/>
                </a:solidFill>
                <a:cs typeface="Arial" charset="0"/>
                <a:sym typeface="Symbol" pitchFamily="18" charset="2"/>
              </a:rPr>
              <a:t> 	</a:t>
            </a:r>
            <a:r>
              <a:rPr lang="en-US" sz="1400" i="1" dirty="0">
                <a:solidFill>
                  <a:srgbClr val="7F7F7F"/>
                </a:solidFill>
                <a:cs typeface="Arial" charset="0"/>
                <a:sym typeface="Symbol" pitchFamily="18" charset="2"/>
              </a:rPr>
              <a:t>http://kpolyakov.spb.ru</a:t>
            </a:r>
            <a:endParaRPr lang="ru-RU" sz="1400" i="1" dirty="0">
              <a:solidFill>
                <a:srgbClr val="7F7F7F"/>
              </a:solidFill>
              <a:cs typeface="Arial" charset="0"/>
              <a:sym typeface="Symbol" pitchFamily="18" charset="2"/>
            </a:endParaRPr>
          </a:p>
        </p:txBody>
      </p:sp>
      <p:sp>
        <p:nvSpPr>
          <p:cNvPr id="5" name="Line 2"/>
          <p:cNvSpPr>
            <a:spLocks noChangeShapeType="1"/>
          </p:cNvSpPr>
          <p:nvPr userDrawn="1"/>
        </p:nvSpPr>
        <p:spPr bwMode="auto">
          <a:xfrm>
            <a:off x="376238" y="795338"/>
            <a:ext cx="8464550" cy="0"/>
          </a:xfrm>
          <a:prstGeom prst="line">
            <a:avLst/>
          </a:prstGeom>
          <a:noFill/>
          <a:ln w="38100">
            <a:solidFill>
              <a:srgbClr val="000080"/>
            </a:solidFill>
            <a:round/>
            <a:headEnd/>
            <a:tailEnd/>
          </a:ln>
        </p:spPr>
        <p:txBody>
          <a:bodyPr wrap="none" anchor="ctr"/>
          <a:lstStyle/>
          <a:p>
            <a:pPr>
              <a:defRPr/>
            </a:pPr>
            <a:endParaRPr lang="ru-RU">
              <a:latin typeface="Arial" charset="0"/>
            </a:endParaRPr>
          </a:p>
        </p:txBody>
      </p:sp>
      <p:sp>
        <p:nvSpPr>
          <p:cNvPr id="11" name="Заголовок 1"/>
          <p:cNvSpPr>
            <a:spLocks noGrp="1"/>
          </p:cNvSpPr>
          <p:nvPr>
            <p:ph type="title"/>
          </p:nvPr>
        </p:nvSpPr>
        <p:spPr>
          <a:xfrm>
            <a:off x="310718" y="301272"/>
            <a:ext cx="8376082" cy="471086"/>
          </a:xfrm>
        </p:spPr>
        <p:txBody>
          <a:bodyPr/>
          <a:lstStyle>
            <a:lvl1pPr algn="l">
              <a:defRPr sz="3000" b="1"/>
            </a:lvl1pPr>
          </a:lstStyle>
          <a:p>
            <a:r>
              <a:rPr lang="ru-RU" dirty="0" smtClean="0"/>
              <a:t>Образец заголовка</a:t>
            </a:r>
            <a:endParaRPr lang="ru-RU" dirty="0"/>
          </a:p>
        </p:txBody>
      </p:sp>
      <p:sp>
        <p:nvSpPr>
          <p:cNvPr id="6" name="Rectangle 4"/>
          <p:cNvSpPr>
            <a:spLocks noGrp="1" noChangeArrowheads="1"/>
          </p:cNvSpPr>
          <p:nvPr>
            <p:ph type="dt" sz="half" idx="10"/>
          </p:nvPr>
        </p:nvSpPr>
        <p:spPr/>
        <p:txBody>
          <a:bodyPr/>
          <a:lstStyle>
            <a:lvl1pPr>
              <a:defRPr/>
            </a:lvl1pPr>
          </a:lstStyle>
          <a:p>
            <a:pPr>
              <a:defRPr/>
            </a:pPr>
            <a:endParaRPr lang="ru-RU"/>
          </a:p>
        </p:txBody>
      </p:sp>
      <p:sp>
        <p:nvSpPr>
          <p:cNvPr id="7" name="Rectangle 5"/>
          <p:cNvSpPr>
            <a:spLocks noGrp="1" noChangeArrowheads="1"/>
          </p:cNvSpPr>
          <p:nvPr>
            <p:ph type="ftr" sz="quarter" idx="11"/>
          </p:nvPr>
        </p:nvSpPr>
        <p:spPr/>
        <p:txBody>
          <a:bodyPr/>
          <a:lstStyle>
            <a:lvl1pPr>
              <a:defRPr/>
            </a:lvl1pPr>
          </a:lstStyle>
          <a:p>
            <a:pPr>
              <a:defRPr/>
            </a:pPr>
            <a:endParaRPr lang="ru-RU"/>
          </a:p>
        </p:txBody>
      </p:sp>
      <p:sp>
        <p:nvSpPr>
          <p:cNvPr id="8" name="Rectangle 6"/>
          <p:cNvSpPr>
            <a:spLocks noGrp="1" noChangeArrowheads="1"/>
          </p:cNvSpPr>
          <p:nvPr>
            <p:ph type="sldNum" sz="quarter" idx="12"/>
          </p:nvPr>
        </p:nvSpPr>
        <p:spPr>
          <a:xfrm>
            <a:off x="7004050" y="-20638"/>
            <a:ext cx="2133600" cy="476251"/>
          </a:xfrm>
        </p:spPr>
        <p:txBody>
          <a:bodyPr/>
          <a:lstStyle>
            <a:lvl1pPr>
              <a:defRPr/>
            </a:lvl1pPr>
          </a:lstStyle>
          <a:p>
            <a:pPr>
              <a:defRPr/>
            </a:pPr>
            <a:fld id="{34D88E0E-3AEE-4947-98F1-0D45560FA7AC}" type="slidenum">
              <a:rPr lang="ru-RU"/>
              <a:pPr>
                <a:defRPr/>
              </a:pPr>
              <a:t>‹#›</a:t>
            </a:fld>
            <a:endParaRPr lang="ru-RU"/>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3_Пустой слайд">
    <p:spTree>
      <p:nvGrpSpPr>
        <p:cNvPr id="1" name=""/>
        <p:cNvGrpSpPr/>
        <p:nvPr/>
      </p:nvGrpSpPr>
      <p:grpSpPr>
        <a:xfrm>
          <a:off x="0" y="0"/>
          <a:ext cx="0" cy="0"/>
          <a:chOff x="0" y="0"/>
          <a:chExt cx="0" cy="0"/>
        </a:xfrm>
      </p:grpSpPr>
      <p:sp>
        <p:nvSpPr>
          <p:cNvPr id="3" name="Прямоугольник 2"/>
          <p:cNvSpPr/>
          <p:nvPr userDrawn="1"/>
        </p:nvSpPr>
        <p:spPr>
          <a:xfrm>
            <a:off x="0" y="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ru-RU" sz="1400" i="1" dirty="0">
                <a:solidFill>
                  <a:srgbClr val="7F7F7F"/>
                </a:solidFill>
                <a:cs typeface="Arial" charset="0"/>
                <a:sym typeface="Symbol" pitchFamily="18" charset="2"/>
              </a:rPr>
              <a:t>Моделирование</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11 класс</a:t>
            </a:r>
            <a:endParaRPr lang="ru-RU" sz="1400" i="1" dirty="0">
              <a:solidFill>
                <a:srgbClr val="7F7F7F"/>
              </a:solidFill>
              <a:cs typeface="Arial" charset="0"/>
            </a:endParaRPr>
          </a:p>
        </p:txBody>
      </p:sp>
      <p:sp>
        <p:nvSpPr>
          <p:cNvPr id="4" name="Прямоугольник 3"/>
          <p:cNvSpPr/>
          <p:nvPr userDrawn="1"/>
        </p:nvSpPr>
        <p:spPr>
          <a:xfrm>
            <a:off x="0" y="657225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tabLst>
                <a:tab pos="8791200" algn="r"/>
              </a:tabLst>
              <a:defRPr/>
            </a:pPr>
            <a:r>
              <a:rPr lang="ru-RU" sz="1400" i="1" dirty="0">
                <a:solidFill>
                  <a:srgbClr val="7F7F7F"/>
                </a:solidFill>
                <a:cs typeface="Arial" charset="0"/>
                <a:sym typeface="Symbol" pitchFamily="18" charset="2"/>
              </a:rPr>
              <a:t></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К.Ю. Поляков, Е.А. Ерёмин, 201</a:t>
            </a:r>
            <a:r>
              <a:rPr lang="en-US" sz="1400" i="1" dirty="0">
                <a:solidFill>
                  <a:srgbClr val="7F7F7F"/>
                </a:solidFill>
                <a:cs typeface="Arial" charset="0"/>
                <a:sym typeface="Symbol" pitchFamily="18" charset="2"/>
              </a:rPr>
              <a:t>8</a:t>
            </a:r>
            <a:r>
              <a:rPr lang="ru-RU" sz="1400" i="1" dirty="0">
                <a:solidFill>
                  <a:srgbClr val="7F7F7F"/>
                </a:solidFill>
                <a:cs typeface="Arial" charset="0"/>
                <a:sym typeface="Symbol" pitchFamily="18" charset="2"/>
              </a:rPr>
              <a:t> 	</a:t>
            </a:r>
            <a:r>
              <a:rPr lang="en-US" sz="1400" i="1" dirty="0">
                <a:solidFill>
                  <a:srgbClr val="7F7F7F"/>
                </a:solidFill>
                <a:cs typeface="Arial" charset="0"/>
                <a:sym typeface="Symbol" pitchFamily="18" charset="2"/>
              </a:rPr>
              <a:t>http://kpolyakov.spb.ru</a:t>
            </a:r>
            <a:endParaRPr lang="ru-RU" sz="1400" i="1" dirty="0">
              <a:solidFill>
                <a:srgbClr val="7F7F7F"/>
              </a:solidFill>
              <a:cs typeface="Arial" charset="0"/>
              <a:sym typeface="Symbol" pitchFamily="18" charset="2"/>
            </a:endParaRPr>
          </a:p>
        </p:txBody>
      </p:sp>
      <p:sp>
        <p:nvSpPr>
          <p:cNvPr id="5" name="Line 2"/>
          <p:cNvSpPr>
            <a:spLocks noChangeShapeType="1"/>
          </p:cNvSpPr>
          <p:nvPr userDrawn="1"/>
        </p:nvSpPr>
        <p:spPr bwMode="auto">
          <a:xfrm>
            <a:off x="376238" y="795338"/>
            <a:ext cx="8464550" cy="0"/>
          </a:xfrm>
          <a:prstGeom prst="line">
            <a:avLst/>
          </a:prstGeom>
          <a:noFill/>
          <a:ln w="38100">
            <a:solidFill>
              <a:srgbClr val="000080"/>
            </a:solidFill>
            <a:round/>
            <a:headEnd/>
            <a:tailEnd/>
          </a:ln>
        </p:spPr>
        <p:txBody>
          <a:bodyPr wrap="none" anchor="ctr"/>
          <a:lstStyle/>
          <a:p>
            <a:pPr>
              <a:defRPr/>
            </a:pPr>
            <a:endParaRPr lang="ru-RU">
              <a:latin typeface="Arial" charset="0"/>
            </a:endParaRPr>
          </a:p>
        </p:txBody>
      </p:sp>
      <p:sp>
        <p:nvSpPr>
          <p:cNvPr id="11" name="Заголовок 1"/>
          <p:cNvSpPr>
            <a:spLocks noGrp="1"/>
          </p:cNvSpPr>
          <p:nvPr>
            <p:ph type="title"/>
          </p:nvPr>
        </p:nvSpPr>
        <p:spPr>
          <a:xfrm>
            <a:off x="310718" y="301272"/>
            <a:ext cx="8376082" cy="471086"/>
          </a:xfrm>
        </p:spPr>
        <p:txBody>
          <a:bodyPr/>
          <a:lstStyle>
            <a:lvl1pPr algn="l">
              <a:defRPr sz="3000" b="1"/>
            </a:lvl1pPr>
          </a:lstStyle>
          <a:p>
            <a:r>
              <a:rPr lang="ru-RU" dirty="0" smtClean="0"/>
              <a:t>Образец заголовка</a:t>
            </a:r>
            <a:endParaRPr lang="ru-RU" dirty="0"/>
          </a:p>
        </p:txBody>
      </p:sp>
      <p:sp>
        <p:nvSpPr>
          <p:cNvPr id="6" name="Rectangle 4"/>
          <p:cNvSpPr>
            <a:spLocks noGrp="1" noChangeArrowheads="1"/>
          </p:cNvSpPr>
          <p:nvPr>
            <p:ph type="dt" sz="half" idx="10"/>
          </p:nvPr>
        </p:nvSpPr>
        <p:spPr/>
        <p:txBody>
          <a:bodyPr/>
          <a:lstStyle>
            <a:lvl1pPr>
              <a:defRPr/>
            </a:lvl1pPr>
          </a:lstStyle>
          <a:p>
            <a:pPr>
              <a:defRPr/>
            </a:pPr>
            <a:endParaRPr lang="ru-RU"/>
          </a:p>
        </p:txBody>
      </p:sp>
      <p:sp>
        <p:nvSpPr>
          <p:cNvPr id="7" name="Rectangle 5"/>
          <p:cNvSpPr>
            <a:spLocks noGrp="1" noChangeArrowheads="1"/>
          </p:cNvSpPr>
          <p:nvPr>
            <p:ph type="ftr" sz="quarter" idx="11"/>
          </p:nvPr>
        </p:nvSpPr>
        <p:spPr/>
        <p:txBody>
          <a:bodyPr/>
          <a:lstStyle>
            <a:lvl1pPr>
              <a:defRPr/>
            </a:lvl1pPr>
          </a:lstStyle>
          <a:p>
            <a:pPr>
              <a:defRPr/>
            </a:pPr>
            <a:endParaRPr lang="ru-RU"/>
          </a:p>
        </p:txBody>
      </p:sp>
      <p:sp>
        <p:nvSpPr>
          <p:cNvPr id="8" name="Rectangle 6"/>
          <p:cNvSpPr>
            <a:spLocks noGrp="1" noChangeArrowheads="1"/>
          </p:cNvSpPr>
          <p:nvPr>
            <p:ph type="sldNum" sz="quarter" idx="12"/>
          </p:nvPr>
        </p:nvSpPr>
        <p:spPr>
          <a:xfrm>
            <a:off x="7004050" y="-20638"/>
            <a:ext cx="2133600" cy="476251"/>
          </a:xfrm>
        </p:spPr>
        <p:txBody>
          <a:bodyPr/>
          <a:lstStyle>
            <a:lvl1pPr>
              <a:defRPr/>
            </a:lvl1pPr>
          </a:lstStyle>
          <a:p>
            <a:pPr>
              <a:defRPr/>
            </a:pPr>
            <a:fld id="{34D88E0E-3AEE-4947-98F1-0D45560FA7AC}" type="slidenum">
              <a:rPr lang="ru-RU"/>
              <a:pPr>
                <a:defRPr/>
              </a:pPr>
              <a:t>‹#›</a:t>
            </a:fld>
            <a:endParaRPr lang="ru-RU"/>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14_Пустой слайд">
    <p:spTree>
      <p:nvGrpSpPr>
        <p:cNvPr id="1" name=""/>
        <p:cNvGrpSpPr/>
        <p:nvPr/>
      </p:nvGrpSpPr>
      <p:grpSpPr>
        <a:xfrm>
          <a:off x="0" y="0"/>
          <a:ext cx="0" cy="0"/>
          <a:chOff x="0" y="0"/>
          <a:chExt cx="0" cy="0"/>
        </a:xfrm>
      </p:grpSpPr>
      <p:sp>
        <p:nvSpPr>
          <p:cNvPr id="3" name="Прямоугольник 2"/>
          <p:cNvSpPr/>
          <p:nvPr userDrawn="1"/>
        </p:nvSpPr>
        <p:spPr>
          <a:xfrm>
            <a:off x="0" y="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ru-RU" sz="1400" i="1" dirty="0">
                <a:solidFill>
                  <a:srgbClr val="7F7F7F"/>
                </a:solidFill>
                <a:cs typeface="Arial" charset="0"/>
                <a:sym typeface="Symbol" pitchFamily="18" charset="2"/>
              </a:rPr>
              <a:t>Моделирование</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11 класс</a:t>
            </a:r>
            <a:endParaRPr lang="ru-RU" sz="1400" i="1" dirty="0">
              <a:solidFill>
                <a:srgbClr val="7F7F7F"/>
              </a:solidFill>
              <a:cs typeface="Arial" charset="0"/>
            </a:endParaRPr>
          </a:p>
        </p:txBody>
      </p:sp>
      <p:sp>
        <p:nvSpPr>
          <p:cNvPr id="4" name="Прямоугольник 3"/>
          <p:cNvSpPr/>
          <p:nvPr userDrawn="1"/>
        </p:nvSpPr>
        <p:spPr>
          <a:xfrm>
            <a:off x="0" y="657225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tabLst>
                <a:tab pos="8791200" algn="r"/>
              </a:tabLst>
              <a:defRPr/>
            </a:pPr>
            <a:r>
              <a:rPr lang="ru-RU" sz="1400" i="1" dirty="0">
                <a:solidFill>
                  <a:srgbClr val="7F7F7F"/>
                </a:solidFill>
                <a:cs typeface="Arial" charset="0"/>
                <a:sym typeface="Symbol" pitchFamily="18" charset="2"/>
              </a:rPr>
              <a:t></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К.Ю. Поляков, Е.А. Ерёмин, 201</a:t>
            </a:r>
            <a:r>
              <a:rPr lang="en-US" sz="1400" i="1" dirty="0">
                <a:solidFill>
                  <a:srgbClr val="7F7F7F"/>
                </a:solidFill>
                <a:cs typeface="Arial" charset="0"/>
                <a:sym typeface="Symbol" pitchFamily="18" charset="2"/>
              </a:rPr>
              <a:t>8</a:t>
            </a:r>
            <a:r>
              <a:rPr lang="ru-RU" sz="1400" i="1" dirty="0">
                <a:solidFill>
                  <a:srgbClr val="7F7F7F"/>
                </a:solidFill>
                <a:cs typeface="Arial" charset="0"/>
                <a:sym typeface="Symbol" pitchFamily="18" charset="2"/>
              </a:rPr>
              <a:t> 	</a:t>
            </a:r>
            <a:r>
              <a:rPr lang="en-US" sz="1400" i="1" dirty="0">
                <a:solidFill>
                  <a:srgbClr val="7F7F7F"/>
                </a:solidFill>
                <a:cs typeface="Arial" charset="0"/>
                <a:sym typeface="Symbol" pitchFamily="18" charset="2"/>
              </a:rPr>
              <a:t>http://kpolyakov.spb.ru</a:t>
            </a:r>
            <a:endParaRPr lang="ru-RU" sz="1400" i="1" dirty="0">
              <a:solidFill>
                <a:srgbClr val="7F7F7F"/>
              </a:solidFill>
              <a:cs typeface="Arial" charset="0"/>
              <a:sym typeface="Symbol" pitchFamily="18" charset="2"/>
            </a:endParaRPr>
          </a:p>
        </p:txBody>
      </p:sp>
      <p:sp>
        <p:nvSpPr>
          <p:cNvPr id="5" name="Line 2"/>
          <p:cNvSpPr>
            <a:spLocks noChangeShapeType="1"/>
          </p:cNvSpPr>
          <p:nvPr userDrawn="1"/>
        </p:nvSpPr>
        <p:spPr bwMode="auto">
          <a:xfrm>
            <a:off x="376238" y="795338"/>
            <a:ext cx="8464550" cy="0"/>
          </a:xfrm>
          <a:prstGeom prst="line">
            <a:avLst/>
          </a:prstGeom>
          <a:noFill/>
          <a:ln w="38100">
            <a:solidFill>
              <a:srgbClr val="000080"/>
            </a:solidFill>
            <a:round/>
            <a:headEnd/>
            <a:tailEnd/>
          </a:ln>
        </p:spPr>
        <p:txBody>
          <a:bodyPr wrap="none" anchor="ctr"/>
          <a:lstStyle/>
          <a:p>
            <a:pPr>
              <a:defRPr/>
            </a:pPr>
            <a:endParaRPr lang="ru-RU">
              <a:latin typeface="Arial" charset="0"/>
            </a:endParaRPr>
          </a:p>
        </p:txBody>
      </p:sp>
      <p:sp>
        <p:nvSpPr>
          <p:cNvPr id="11" name="Заголовок 1"/>
          <p:cNvSpPr>
            <a:spLocks noGrp="1"/>
          </p:cNvSpPr>
          <p:nvPr>
            <p:ph type="title"/>
          </p:nvPr>
        </p:nvSpPr>
        <p:spPr>
          <a:xfrm>
            <a:off x="310718" y="301272"/>
            <a:ext cx="8376082" cy="471086"/>
          </a:xfrm>
        </p:spPr>
        <p:txBody>
          <a:bodyPr/>
          <a:lstStyle>
            <a:lvl1pPr algn="l">
              <a:defRPr sz="3000" b="1"/>
            </a:lvl1pPr>
          </a:lstStyle>
          <a:p>
            <a:r>
              <a:rPr lang="ru-RU" dirty="0" smtClean="0"/>
              <a:t>Образец заголовка</a:t>
            </a:r>
            <a:endParaRPr lang="ru-RU" dirty="0"/>
          </a:p>
        </p:txBody>
      </p:sp>
      <p:sp>
        <p:nvSpPr>
          <p:cNvPr id="6" name="Rectangle 4"/>
          <p:cNvSpPr>
            <a:spLocks noGrp="1" noChangeArrowheads="1"/>
          </p:cNvSpPr>
          <p:nvPr>
            <p:ph type="dt" sz="half" idx="10"/>
          </p:nvPr>
        </p:nvSpPr>
        <p:spPr/>
        <p:txBody>
          <a:bodyPr/>
          <a:lstStyle>
            <a:lvl1pPr>
              <a:defRPr/>
            </a:lvl1pPr>
          </a:lstStyle>
          <a:p>
            <a:pPr>
              <a:defRPr/>
            </a:pPr>
            <a:endParaRPr lang="ru-RU"/>
          </a:p>
        </p:txBody>
      </p:sp>
      <p:sp>
        <p:nvSpPr>
          <p:cNvPr id="7" name="Rectangle 5"/>
          <p:cNvSpPr>
            <a:spLocks noGrp="1" noChangeArrowheads="1"/>
          </p:cNvSpPr>
          <p:nvPr>
            <p:ph type="ftr" sz="quarter" idx="11"/>
          </p:nvPr>
        </p:nvSpPr>
        <p:spPr/>
        <p:txBody>
          <a:bodyPr/>
          <a:lstStyle>
            <a:lvl1pPr>
              <a:defRPr/>
            </a:lvl1pPr>
          </a:lstStyle>
          <a:p>
            <a:pPr>
              <a:defRPr/>
            </a:pPr>
            <a:endParaRPr lang="ru-RU"/>
          </a:p>
        </p:txBody>
      </p:sp>
      <p:sp>
        <p:nvSpPr>
          <p:cNvPr id="8" name="Rectangle 6"/>
          <p:cNvSpPr>
            <a:spLocks noGrp="1" noChangeArrowheads="1"/>
          </p:cNvSpPr>
          <p:nvPr>
            <p:ph type="sldNum" sz="quarter" idx="12"/>
          </p:nvPr>
        </p:nvSpPr>
        <p:spPr>
          <a:xfrm>
            <a:off x="7004050" y="-20638"/>
            <a:ext cx="2133600" cy="476251"/>
          </a:xfrm>
        </p:spPr>
        <p:txBody>
          <a:bodyPr/>
          <a:lstStyle>
            <a:lvl1pPr>
              <a:defRPr/>
            </a:lvl1pPr>
          </a:lstStyle>
          <a:p>
            <a:pPr>
              <a:defRPr/>
            </a:pPr>
            <a:fld id="{34D88E0E-3AEE-4947-98F1-0D45560FA7AC}" type="slidenum">
              <a:rPr lang="ru-RU"/>
              <a:pPr>
                <a:defRPr/>
              </a:pPr>
              <a:t>‹#›</a:t>
            </a:fld>
            <a:endParaRPr lang="ru-RU"/>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15_Пустой слайд">
    <p:spTree>
      <p:nvGrpSpPr>
        <p:cNvPr id="1" name=""/>
        <p:cNvGrpSpPr/>
        <p:nvPr/>
      </p:nvGrpSpPr>
      <p:grpSpPr>
        <a:xfrm>
          <a:off x="0" y="0"/>
          <a:ext cx="0" cy="0"/>
          <a:chOff x="0" y="0"/>
          <a:chExt cx="0" cy="0"/>
        </a:xfrm>
      </p:grpSpPr>
      <p:sp>
        <p:nvSpPr>
          <p:cNvPr id="3" name="Прямоугольник 2"/>
          <p:cNvSpPr/>
          <p:nvPr userDrawn="1"/>
        </p:nvSpPr>
        <p:spPr>
          <a:xfrm>
            <a:off x="0" y="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ru-RU" sz="1400" i="1" dirty="0">
                <a:solidFill>
                  <a:srgbClr val="7F7F7F"/>
                </a:solidFill>
                <a:cs typeface="Arial" charset="0"/>
                <a:sym typeface="Symbol" pitchFamily="18" charset="2"/>
              </a:rPr>
              <a:t>Моделирование</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11 класс</a:t>
            </a:r>
            <a:endParaRPr lang="ru-RU" sz="1400" i="1" dirty="0">
              <a:solidFill>
                <a:srgbClr val="7F7F7F"/>
              </a:solidFill>
              <a:cs typeface="Arial" charset="0"/>
            </a:endParaRPr>
          </a:p>
        </p:txBody>
      </p:sp>
      <p:sp>
        <p:nvSpPr>
          <p:cNvPr id="4" name="Прямоугольник 3"/>
          <p:cNvSpPr/>
          <p:nvPr userDrawn="1"/>
        </p:nvSpPr>
        <p:spPr>
          <a:xfrm>
            <a:off x="0" y="657225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tabLst>
                <a:tab pos="8791200" algn="r"/>
              </a:tabLst>
              <a:defRPr/>
            </a:pPr>
            <a:r>
              <a:rPr lang="ru-RU" sz="1400" i="1" dirty="0">
                <a:solidFill>
                  <a:srgbClr val="7F7F7F"/>
                </a:solidFill>
                <a:cs typeface="Arial" charset="0"/>
                <a:sym typeface="Symbol" pitchFamily="18" charset="2"/>
              </a:rPr>
              <a:t></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К.Ю. Поляков, Е.А. Ерёмин, 201</a:t>
            </a:r>
            <a:r>
              <a:rPr lang="en-US" sz="1400" i="1" dirty="0">
                <a:solidFill>
                  <a:srgbClr val="7F7F7F"/>
                </a:solidFill>
                <a:cs typeface="Arial" charset="0"/>
                <a:sym typeface="Symbol" pitchFamily="18" charset="2"/>
              </a:rPr>
              <a:t>8</a:t>
            </a:r>
            <a:r>
              <a:rPr lang="ru-RU" sz="1400" i="1" dirty="0">
                <a:solidFill>
                  <a:srgbClr val="7F7F7F"/>
                </a:solidFill>
                <a:cs typeface="Arial" charset="0"/>
                <a:sym typeface="Symbol" pitchFamily="18" charset="2"/>
              </a:rPr>
              <a:t> 	</a:t>
            </a:r>
            <a:r>
              <a:rPr lang="en-US" sz="1400" i="1" dirty="0">
                <a:solidFill>
                  <a:srgbClr val="7F7F7F"/>
                </a:solidFill>
                <a:cs typeface="Arial" charset="0"/>
                <a:sym typeface="Symbol" pitchFamily="18" charset="2"/>
              </a:rPr>
              <a:t>http://kpolyakov.spb.ru</a:t>
            </a:r>
            <a:endParaRPr lang="ru-RU" sz="1400" i="1" dirty="0">
              <a:solidFill>
                <a:srgbClr val="7F7F7F"/>
              </a:solidFill>
              <a:cs typeface="Arial" charset="0"/>
              <a:sym typeface="Symbol" pitchFamily="18" charset="2"/>
            </a:endParaRPr>
          </a:p>
        </p:txBody>
      </p:sp>
      <p:sp>
        <p:nvSpPr>
          <p:cNvPr id="5" name="Line 2"/>
          <p:cNvSpPr>
            <a:spLocks noChangeShapeType="1"/>
          </p:cNvSpPr>
          <p:nvPr userDrawn="1"/>
        </p:nvSpPr>
        <p:spPr bwMode="auto">
          <a:xfrm>
            <a:off x="376238" y="795338"/>
            <a:ext cx="8464550" cy="0"/>
          </a:xfrm>
          <a:prstGeom prst="line">
            <a:avLst/>
          </a:prstGeom>
          <a:noFill/>
          <a:ln w="38100">
            <a:solidFill>
              <a:srgbClr val="000080"/>
            </a:solidFill>
            <a:round/>
            <a:headEnd/>
            <a:tailEnd/>
          </a:ln>
        </p:spPr>
        <p:txBody>
          <a:bodyPr wrap="none" anchor="ctr"/>
          <a:lstStyle/>
          <a:p>
            <a:pPr>
              <a:defRPr/>
            </a:pPr>
            <a:endParaRPr lang="ru-RU">
              <a:latin typeface="Arial" charset="0"/>
            </a:endParaRPr>
          </a:p>
        </p:txBody>
      </p:sp>
      <p:sp>
        <p:nvSpPr>
          <p:cNvPr id="11" name="Заголовок 1"/>
          <p:cNvSpPr>
            <a:spLocks noGrp="1"/>
          </p:cNvSpPr>
          <p:nvPr>
            <p:ph type="title"/>
          </p:nvPr>
        </p:nvSpPr>
        <p:spPr>
          <a:xfrm>
            <a:off x="310718" y="301272"/>
            <a:ext cx="8376082" cy="471086"/>
          </a:xfrm>
        </p:spPr>
        <p:txBody>
          <a:bodyPr/>
          <a:lstStyle>
            <a:lvl1pPr algn="l">
              <a:defRPr sz="3000" b="1"/>
            </a:lvl1pPr>
          </a:lstStyle>
          <a:p>
            <a:r>
              <a:rPr lang="ru-RU" dirty="0" smtClean="0"/>
              <a:t>Образец заголовка</a:t>
            </a:r>
            <a:endParaRPr lang="ru-RU" dirty="0"/>
          </a:p>
        </p:txBody>
      </p:sp>
      <p:sp>
        <p:nvSpPr>
          <p:cNvPr id="6" name="Rectangle 4"/>
          <p:cNvSpPr>
            <a:spLocks noGrp="1" noChangeArrowheads="1"/>
          </p:cNvSpPr>
          <p:nvPr>
            <p:ph type="dt" sz="half" idx="10"/>
          </p:nvPr>
        </p:nvSpPr>
        <p:spPr/>
        <p:txBody>
          <a:bodyPr/>
          <a:lstStyle>
            <a:lvl1pPr>
              <a:defRPr/>
            </a:lvl1pPr>
          </a:lstStyle>
          <a:p>
            <a:pPr>
              <a:defRPr/>
            </a:pPr>
            <a:endParaRPr lang="ru-RU"/>
          </a:p>
        </p:txBody>
      </p:sp>
      <p:sp>
        <p:nvSpPr>
          <p:cNvPr id="7" name="Rectangle 5"/>
          <p:cNvSpPr>
            <a:spLocks noGrp="1" noChangeArrowheads="1"/>
          </p:cNvSpPr>
          <p:nvPr>
            <p:ph type="ftr" sz="quarter" idx="11"/>
          </p:nvPr>
        </p:nvSpPr>
        <p:spPr/>
        <p:txBody>
          <a:bodyPr/>
          <a:lstStyle>
            <a:lvl1pPr>
              <a:defRPr/>
            </a:lvl1pPr>
          </a:lstStyle>
          <a:p>
            <a:pPr>
              <a:defRPr/>
            </a:pPr>
            <a:endParaRPr lang="ru-RU"/>
          </a:p>
        </p:txBody>
      </p:sp>
      <p:sp>
        <p:nvSpPr>
          <p:cNvPr id="8" name="Rectangle 6"/>
          <p:cNvSpPr>
            <a:spLocks noGrp="1" noChangeArrowheads="1"/>
          </p:cNvSpPr>
          <p:nvPr>
            <p:ph type="sldNum" sz="quarter" idx="12"/>
          </p:nvPr>
        </p:nvSpPr>
        <p:spPr>
          <a:xfrm>
            <a:off x="7004050" y="-20638"/>
            <a:ext cx="2133600" cy="476251"/>
          </a:xfrm>
        </p:spPr>
        <p:txBody>
          <a:bodyPr/>
          <a:lstStyle>
            <a:lvl1pPr>
              <a:defRPr/>
            </a:lvl1pPr>
          </a:lstStyle>
          <a:p>
            <a:pPr>
              <a:defRPr/>
            </a:pPr>
            <a:fld id="{34D88E0E-3AEE-4947-98F1-0D45560FA7AC}" type="slidenum">
              <a:rPr lang="ru-RU"/>
              <a:pPr>
                <a:defRPr/>
              </a:pPr>
              <a:t>‹#›</a:t>
            </a:fld>
            <a:endParaRPr lang="ru-RU"/>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16_Пустой слайд">
    <p:spTree>
      <p:nvGrpSpPr>
        <p:cNvPr id="1" name=""/>
        <p:cNvGrpSpPr/>
        <p:nvPr/>
      </p:nvGrpSpPr>
      <p:grpSpPr>
        <a:xfrm>
          <a:off x="0" y="0"/>
          <a:ext cx="0" cy="0"/>
          <a:chOff x="0" y="0"/>
          <a:chExt cx="0" cy="0"/>
        </a:xfrm>
      </p:grpSpPr>
      <p:sp>
        <p:nvSpPr>
          <p:cNvPr id="3" name="Прямоугольник 2"/>
          <p:cNvSpPr/>
          <p:nvPr userDrawn="1"/>
        </p:nvSpPr>
        <p:spPr>
          <a:xfrm>
            <a:off x="0" y="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ru-RU" sz="1400" i="1" dirty="0">
                <a:solidFill>
                  <a:srgbClr val="7F7F7F"/>
                </a:solidFill>
                <a:cs typeface="Arial" charset="0"/>
                <a:sym typeface="Symbol" pitchFamily="18" charset="2"/>
              </a:rPr>
              <a:t>Моделирование</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11 класс</a:t>
            </a:r>
            <a:endParaRPr lang="ru-RU" sz="1400" i="1" dirty="0">
              <a:solidFill>
                <a:srgbClr val="7F7F7F"/>
              </a:solidFill>
              <a:cs typeface="Arial" charset="0"/>
            </a:endParaRPr>
          </a:p>
        </p:txBody>
      </p:sp>
      <p:sp>
        <p:nvSpPr>
          <p:cNvPr id="4" name="Прямоугольник 3"/>
          <p:cNvSpPr/>
          <p:nvPr userDrawn="1"/>
        </p:nvSpPr>
        <p:spPr>
          <a:xfrm>
            <a:off x="0" y="657225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tabLst>
                <a:tab pos="8791200" algn="r"/>
              </a:tabLst>
              <a:defRPr/>
            </a:pPr>
            <a:r>
              <a:rPr lang="ru-RU" sz="1400" i="1" dirty="0">
                <a:solidFill>
                  <a:srgbClr val="7F7F7F"/>
                </a:solidFill>
                <a:cs typeface="Arial" charset="0"/>
                <a:sym typeface="Symbol" pitchFamily="18" charset="2"/>
              </a:rPr>
              <a:t></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К.Ю. Поляков, Е.А. Ерёмин, 201</a:t>
            </a:r>
            <a:r>
              <a:rPr lang="en-US" sz="1400" i="1" dirty="0">
                <a:solidFill>
                  <a:srgbClr val="7F7F7F"/>
                </a:solidFill>
                <a:cs typeface="Arial" charset="0"/>
                <a:sym typeface="Symbol" pitchFamily="18" charset="2"/>
              </a:rPr>
              <a:t>8</a:t>
            </a:r>
            <a:r>
              <a:rPr lang="ru-RU" sz="1400" i="1" dirty="0">
                <a:solidFill>
                  <a:srgbClr val="7F7F7F"/>
                </a:solidFill>
                <a:cs typeface="Arial" charset="0"/>
                <a:sym typeface="Symbol" pitchFamily="18" charset="2"/>
              </a:rPr>
              <a:t> 	</a:t>
            </a:r>
            <a:r>
              <a:rPr lang="en-US" sz="1400" i="1" dirty="0">
                <a:solidFill>
                  <a:srgbClr val="7F7F7F"/>
                </a:solidFill>
                <a:cs typeface="Arial" charset="0"/>
                <a:sym typeface="Symbol" pitchFamily="18" charset="2"/>
              </a:rPr>
              <a:t>http://kpolyakov.spb.ru</a:t>
            </a:r>
            <a:endParaRPr lang="ru-RU" sz="1400" i="1" dirty="0">
              <a:solidFill>
                <a:srgbClr val="7F7F7F"/>
              </a:solidFill>
              <a:cs typeface="Arial" charset="0"/>
              <a:sym typeface="Symbol" pitchFamily="18" charset="2"/>
            </a:endParaRPr>
          </a:p>
        </p:txBody>
      </p:sp>
      <p:sp>
        <p:nvSpPr>
          <p:cNvPr id="5" name="Line 2"/>
          <p:cNvSpPr>
            <a:spLocks noChangeShapeType="1"/>
          </p:cNvSpPr>
          <p:nvPr userDrawn="1"/>
        </p:nvSpPr>
        <p:spPr bwMode="auto">
          <a:xfrm>
            <a:off x="376238" y="795338"/>
            <a:ext cx="8464550" cy="0"/>
          </a:xfrm>
          <a:prstGeom prst="line">
            <a:avLst/>
          </a:prstGeom>
          <a:noFill/>
          <a:ln w="38100">
            <a:solidFill>
              <a:srgbClr val="000080"/>
            </a:solidFill>
            <a:round/>
            <a:headEnd/>
            <a:tailEnd/>
          </a:ln>
        </p:spPr>
        <p:txBody>
          <a:bodyPr wrap="none" anchor="ctr"/>
          <a:lstStyle/>
          <a:p>
            <a:pPr>
              <a:defRPr/>
            </a:pPr>
            <a:endParaRPr lang="ru-RU">
              <a:latin typeface="Arial" charset="0"/>
            </a:endParaRPr>
          </a:p>
        </p:txBody>
      </p:sp>
      <p:sp>
        <p:nvSpPr>
          <p:cNvPr id="11" name="Заголовок 1"/>
          <p:cNvSpPr>
            <a:spLocks noGrp="1"/>
          </p:cNvSpPr>
          <p:nvPr>
            <p:ph type="title"/>
          </p:nvPr>
        </p:nvSpPr>
        <p:spPr>
          <a:xfrm>
            <a:off x="310718" y="301272"/>
            <a:ext cx="8376082" cy="471086"/>
          </a:xfrm>
        </p:spPr>
        <p:txBody>
          <a:bodyPr/>
          <a:lstStyle>
            <a:lvl1pPr algn="l">
              <a:defRPr sz="3000" b="1"/>
            </a:lvl1pPr>
          </a:lstStyle>
          <a:p>
            <a:r>
              <a:rPr lang="ru-RU" dirty="0" smtClean="0"/>
              <a:t>Образец заголовка</a:t>
            </a:r>
            <a:endParaRPr lang="ru-RU" dirty="0"/>
          </a:p>
        </p:txBody>
      </p:sp>
      <p:sp>
        <p:nvSpPr>
          <p:cNvPr id="6" name="Rectangle 4"/>
          <p:cNvSpPr>
            <a:spLocks noGrp="1" noChangeArrowheads="1"/>
          </p:cNvSpPr>
          <p:nvPr>
            <p:ph type="dt" sz="half" idx="10"/>
          </p:nvPr>
        </p:nvSpPr>
        <p:spPr/>
        <p:txBody>
          <a:bodyPr/>
          <a:lstStyle>
            <a:lvl1pPr>
              <a:defRPr/>
            </a:lvl1pPr>
          </a:lstStyle>
          <a:p>
            <a:pPr>
              <a:defRPr/>
            </a:pPr>
            <a:endParaRPr lang="ru-RU"/>
          </a:p>
        </p:txBody>
      </p:sp>
      <p:sp>
        <p:nvSpPr>
          <p:cNvPr id="7" name="Rectangle 5"/>
          <p:cNvSpPr>
            <a:spLocks noGrp="1" noChangeArrowheads="1"/>
          </p:cNvSpPr>
          <p:nvPr>
            <p:ph type="ftr" sz="quarter" idx="11"/>
          </p:nvPr>
        </p:nvSpPr>
        <p:spPr/>
        <p:txBody>
          <a:bodyPr/>
          <a:lstStyle>
            <a:lvl1pPr>
              <a:defRPr/>
            </a:lvl1pPr>
          </a:lstStyle>
          <a:p>
            <a:pPr>
              <a:defRPr/>
            </a:pPr>
            <a:endParaRPr lang="ru-RU"/>
          </a:p>
        </p:txBody>
      </p:sp>
      <p:sp>
        <p:nvSpPr>
          <p:cNvPr id="8" name="Rectangle 6"/>
          <p:cNvSpPr>
            <a:spLocks noGrp="1" noChangeArrowheads="1"/>
          </p:cNvSpPr>
          <p:nvPr>
            <p:ph type="sldNum" sz="quarter" idx="12"/>
          </p:nvPr>
        </p:nvSpPr>
        <p:spPr>
          <a:xfrm>
            <a:off x="7004050" y="-20638"/>
            <a:ext cx="2133600" cy="476251"/>
          </a:xfrm>
        </p:spPr>
        <p:txBody>
          <a:bodyPr/>
          <a:lstStyle>
            <a:lvl1pPr>
              <a:defRPr/>
            </a:lvl1pPr>
          </a:lstStyle>
          <a:p>
            <a:pPr>
              <a:defRPr/>
            </a:pPr>
            <a:fld id="{34D88E0E-3AEE-4947-98F1-0D45560FA7AC}" type="slidenum">
              <a:rPr lang="ru-RU"/>
              <a:pPr>
                <a:defRPr/>
              </a:pPr>
              <a:t>‹#›</a:t>
            </a:fld>
            <a:endParaRPr lang="ru-RU"/>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17_Пустой слайд">
    <p:spTree>
      <p:nvGrpSpPr>
        <p:cNvPr id="1" name=""/>
        <p:cNvGrpSpPr/>
        <p:nvPr/>
      </p:nvGrpSpPr>
      <p:grpSpPr>
        <a:xfrm>
          <a:off x="0" y="0"/>
          <a:ext cx="0" cy="0"/>
          <a:chOff x="0" y="0"/>
          <a:chExt cx="0" cy="0"/>
        </a:xfrm>
      </p:grpSpPr>
      <p:sp>
        <p:nvSpPr>
          <p:cNvPr id="3" name="Прямоугольник 2"/>
          <p:cNvSpPr/>
          <p:nvPr userDrawn="1"/>
        </p:nvSpPr>
        <p:spPr>
          <a:xfrm>
            <a:off x="0" y="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ru-RU" sz="1400" i="1" dirty="0">
                <a:solidFill>
                  <a:srgbClr val="7F7F7F"/>
                </a:solidFill>
                <a:cs typeface="Arial" charset="0"/>
                <a:sym typeface="Symbol" pitchFamily="18" charset="2"/>
              </a:rPr>
              <a:t>Моделирование</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11 класс</a:t>
            </a:r>
            <a:endParaRPr lang="ru-RU" sz="1400" i="1" dirty="0">
              <a:solidFill>
                <a:srgbClr val="7F7F7F"/>
              </a:solidFill>
              <a:cs typeface="Arial" charset="0"/>
            </a:endParaRPr>
          </a:p>
        </p:txBody>
      </p:sp>
      <p:sp>
        <p:nvSpPr>
          <p:cNvPr id="4" name="Прямоугольник 3"/>
          <p:cNvSpPr/>
          <p:nvPr userDrawn="1"/>
        </p:nvSpPr>
        <p:spPr>
          <a:xfrm>
            <a:off x="0" y="657225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tabLst>
                <a:tab pos="8791200" algn="r"/>
              </a:tabLst>
              <a:defRPr/>
            </a:pPr>
            <a:r>
              <a:rPr lang="ru-RU" sz="1400" i="1" dirty="0">
                <a:solidFill>
                  <a:srgbClr val="7F7F7F"/>
                </a:solidFill>
                <a:cs typeface="Arial" charset="0"/>
                <a:sym typeface="Symbol" pitchFamily="18" charset="2"/>
              </a:rPr>
              <a:t></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К.Ю. Поляков, Е.А. Ерёмин, 201</a:t>
            </a:r>
            <a:r>
              <a:rPr lang="en-US" sz="1400" i="1" dirty="0">
                <a:solidFill>
                  <a:srgbClr val="7F7F7F"/>
                </a:solidFill>
                <a:cs typeface="Arial" charset="0"/>
                <a:sym typeface="Symbol" pitchFamily="18" charset="2"/>
              </a:rPr>
              <a:t>8</a:t>
            </a:r>
            <a:r>
              <a:rPr lang="ru-RU" sz="1400" i="1" dirty="0">
                <a:solidFill>
                  <a:srgbClr val="7F7F7F"/>
                </a:solidFill>
                <a:cs typeface="Arial" charset="0"/>
                <a:sym typeface="Symbol" pitchFamily="18" charset="2"/>
              </a:rPr>
              <a:t> 	</a:t>
            </a:r>
            <a:r>
              <a:rPr lang="en-US" sz="1400" i="1" dirty="0">
                <a:solidFill>
                  <a:srgbClr val="7F7F7F"/>
                </a:solidFill>
                <a:cs typeface="Arial" charset="0"/>
                <a:sym typeface="Symbol" pitchFamily="18" charset="2"/>
              </a:rPr>
              <a:t>http://kpolyakov.spb.ru</a:t>
            </a:r>
            <a:endParaRPr lang="ru-RU" sz="1400" i="1" dirty="0">
              <a:solidFill>
                <a:srgbClr val="7F7F7F"/>
              </a:solidFill>
              <a:cs typeface="Arial" charset="0"/>
              <a:sym typeface="Symbol" pitchFamily="18" charset="2"/>
            </a:endParaRPr>
          </a:p>
        </p:txBody>
      </p:sp>
      <p:sp>
        <p:nvSpPr>
          <p:cNvPr id="5" name="Line 2"/>
          <p:cNvSpPr>
            <a:spLocks noChangeShapeType="1"/>
          </p:cNvSpPr>
          <p:nvPr userDrawn="1"/>
        </p:nvSpPr>
        <p:spPr bwMode="auto">
          <a:xfrm>
            <a:off x="376238" y="795338"/>
            <a:ext cx="8464550" cy="0"/>
          </a:xfrm>
          <a:prstGeom prst="line">
            <a:avLst/>
          </a:prstGeom>
          <a:noFill/>
          <a:ln w="38100">
            <a:solidFill>
              <a:srgbClr val="000080"/>
            </a:solidFill>
            <a:round/>
            <a:headEnd/>
            <a:tailEnd/>
          </a:ln>
        </p:spPr>
        <p:txBody>
          <a:bodyPr wrap="none" anchor="ctr"/>
          <a:lstStyle/>
          <a:p>
            <a:pPr>
              <a:defRPr/>
            </a:pPr>
            <a:endParaRPr lang="ru-RU">
              <a:latin typeface="Arial" charset="0"/>
            </a:endParaRPr>
          </a:p>
        </p:txBody>
      </p:sp>
      <p:sp>
        <p:nvSpPr>
          <p:cNvPr id="11" name="Заголовок 1"/>
          <p:cNvSpPr>
            <a:spLocks noGrp="1"/>
          </p:cNvSpPr>
          <p:nvPr>
            <p:ph type="title"/>
          </p:nvPr>
        </p:nvSpPr>
        <p:spPr>
          <a:xfrm>
            <a:off x="310718" y="301272"/>
            <a:ext cx="8376082" cy="471086"/>
          </a:xfrm>
        </p:spPr>
        <p:txBody>
          <a:bodyPr/>
          <a:lstStyle>
            <a:lvl1pPr algn="l">
              <a:defRPr sz="3000" b="1"/>
            </a:lvl1pPr>
          </a:lstStyle>
          <a:p>
            <a:r>
              <a:rPr lang="ru-RU" dirty="0" smtClean="0"/>
              <a:t>Образец заголовка</a:t>
            </a:r>
            <a:endParaRPr lang="ru-RU" dirty="0"/>
          </a:p>
        </p:txBody>
      </p:sp>
      <p:sp>
        <p:nvSpPr>
          <p:cNvPr id="6" name="Rectangle 4"/>
          <p:cNvSpPr>
            <a:spLocks noGrp="1" noChangeArrowheads="1"/>
          </p:cNvSpPr>
          <p:nvPr>
            <p:ph type="dt" sz="half" idx="10"/>
          </p:nvPr>
        </p:nvSpPr>
        <p:spPr/>
        <p:txBody>
          <a:bodyPr/>
          <a:lstStyle>
            <a:lvl1pPr>
              <a:defRPr/>
            </a:lvl1pPr>
          </a:lstStyle>
          <a:p>
            <a:pPr>
              <a:defRPr/>
            </a:pPr>
            <a:endParaRPr lang="ru-RU"/>
          </a:p>
        </p:txBody>
      </p:sp>
      <p:sp>
        <p:nvSpPr>
          <p:cNvPr id="7" name="Rectangle 5"/>
          <p:cNvSpPr>
            <a:spLocks noGrp="1" noChangeArrowheads="1"/>
          </p:cNvSpPr>
          <p:nvPr>
            <p:ph type="ftr" sz="quarter" idx="11"/>
          </p:nvPr>
        </p:nvSpPr>
        <p:spPr/>
        <p:txBody>
          <a:bodyPr/>
          <a:lstStyle>
            <a:lvl1pPr>
              <a:defRPr/>
            </a:lvl1pPr>
          </a:lstStyle>
          <a:p>
            <a:pPr>
              <a:defRPr/>
            </a:pPr>
            <a:endParaRPr lang="ru-RU"/>
          </a:p>
        </p:txBody>
      </p:sp>
      <p:sp>
        <p:nvSpPr>
          <p:cNvPr id="8" name="Rectangle 6"/>
          <p:cNvSpPr>
            <a:spLocks noGrp="1" noChangeArrowheads="1"/>
          </p:cNvSpPr>
          <p:nvPr>
            <p:ph type="sldNum" sz="quarter" idx="12"/>
          </p:nvPr>
        </p:nvSpPr>
        <p:spPr>
          <a:xfrm>
            <a:off x="7004050" y="-20638"/>
            <a:ext cx="2133600" cy="476251"/>
          </a:xfrm>
        </p:spPr>
        <p:txBody>
          <a:bodyPr/>
          <a:lstStyle>
            <a:lvl1pPr>
              <a:defRPr/>
            </a:lvl1pPr>
          </a:lstStyle>
          <a:p>
            <a:pPr>
              <a:defRPr/>
            </a:pPr>
            <a:fld id="{34D88E0E-3AEE-4947-98F1-0D45560FA7AC}" type="slidenum">
              <a:rPr lang="ru-RU"/>
              <a:pPr>
                <a:defRPr/>
              </a:pPr>
              <a:t>‹#›</a:t>
            </a:fld>
            <a:endParaRPr lang="ru-RU"/>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18_Пустой слайд">
    <p:spTree>
      <p:nvGrpSpPr>
        <p:cNvPr id="1" name=""/>
        <p:cNvGrpSpPr/>
        <p:nvPr/>
      </p:nvGrpSpPr>
      <p:grpSpPr>
        <a:xfrm>
          <a:off x="0" y="0"/>
          <a:ext cx="0" cy="0"/>
          <a:chOff x="0" y="0"/>
          <a:chExt cx="0" cy="0"/>
        </a:xfrm>
      </p:grpSpPr>
      <p:sp>
        <p:nvSpPr>
          <p:cNvPr id="3" name="Прямоугольник 2"/>
          <p:cNvSpPr/>
          <p:nvPr userDrawn="1"/>
        </p:nvSpPr>
        <p:spPr>
          <a:xfrm>
            <a:off x="0" y="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ru-RU" sz="1400" i="1" dirty="0">
                <a:solidFill>
                  <a:srgbClr val="7F7F7F"/>
                </a:solidFill>
                <a:cs typeface="Arial" charset="0"/>
                <a:sym typeface="Symbol" pitchFamily="18" charset="2"/>
              </a:rPr>
              <a:t>Моделирование</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11 класс</a:t>
            </a:r>
            <a:endParaRPr lang="ru-RU" sz="1400" i="1" dirty="0">
              <a:solidFill>
                <a:srgbClr val="7F7F7F"/>
              </a:solidFill>
              <a:cs typeface="Arial" charset="0"/>
            </a:endParaRPr>
          </a:p>
        </p:txBody>
      </p:sp>
      <p:sp>
        <p:nvSpPr>
          <p:cNvPr id="4" name="Прямоугольник 3"/>
          <p:cNvSpPr/>
          <p:nvPr userDrawn="1"/>
        </p:nvSpPr>
        <p:spPr>
          <a:xfrm>
            <a:off x="0" y="657225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tabLst>
                <a:tab pos="8791200" algn="r"/>
              </a:tabLst>
              <a:defRPr/>
            </a:pPr>
            <a:r>
              <a:rPr lang="ru-RU" sz="1400" i="1" dirty="0">
                <a:solidFill>
                  <a:srgbClr val="7F7F7F"/>
                </a:solidFill>
                <a:cs typeface="Arial" charset="0"/>
                <a:sym typeface="Symbol" pitchFamily="18" charset="2"/>
              </a:rPr>
              <a:t></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К.Ю. Поляков, Е.А. Ерёмин, 201</a:t>
            </a:r>
            <a:r>
              <a:rPr lang="en-US" sz="1400" i="1" dirty="0">
                <a:solidFill>
                  <a:srgbClr val="7F7F7F"/>
                </a:solidFill>
                <a:cs typeface="Arial" charset="0"/>
                <a:sym typeface="Symbol" pitchFamily="18" charset="2"/>
              </a:rPr>
              <a:t>8</a:t>
            </a:r>
            <a:r>
              <a:rPr lang="ru-RU" sz="1400" i="1" dirty="0">
                <a:solidFill>
                  <a:srgbClr val="7F7F7F"/>
                </a:solidFill>
                <a:cs typeface="Arial" charset="0"/>
                <a:sym typeface="Symbol" pitchFamily="18" charset="2"/>
              </a:rPr>
              <a:t> 	</a:t>
            </a:r>
            <a:r>
              <a:rPr lang="en-US" sz="1400" i="1" dirty="0">
                <a:solidFill>
                  <a:srgbClr val="7F7F7F"/>
                </a:solidFill>
                <a:cs typeface="Arial" charset="0"/>
                <a:sym typeface="Symbol" pitchFamily="18" charset="2"/>
              </a:rPr>
              <a:t>http://kpolyakov.spb.ru</a:t>
            </a:r>
            <a:endParaRPr lang="ru-RU" sz="1400" i="1" dirty="0">
              <a:solidFill>
                <a:srgbClr val="7F7F7F"/>
              </a:solidFill>
              <a:cs typeface="Arial" charset="0"/>
              <a:sym typeface="Symbol" pitchFamily="18" charset="2"/>
            </a:endParaRPr>
          </a:p>
        </p:txBody>
      </p:sp>
      <p:sp>
        <p:nvSpPr>
          <p:cNvPr id="5" name="Line 2"/>
          <p:cNvSpPr>
            <a:spLocks noChangeShapeType="1"/>
          </p:cNvSpPr>
          <p:nvPr userDrawn="1"/>
        </p:nvSpPr>
        <p:spPr bwMode="auto">
          <a:xfrm>
            <a:off x="376238" y="795338"/>
            <a:ext cx="8464550" cy="0"/>
          </a:xfrm>
          <a:prstGeom prst="line">
            <a:avLst/>
          </a:prstGeom>
          <a:noFill/>
          <a:ln w="38100">
            <a:solidFill>
              <a:srgbClr val="000080"/>
            </a:solidFill>
            <a:round/>
            <a:headEnd/>
            <a:tailEnd/>
          </a:ln>
        </p:spPr>
        <p:txBody>
          <a:bodyPr wrap="none" anchor="ctr"/>
          <a:lstStyle/>
          <a:p>
            <a:pPr>
              <a:defRPr/>
            </a:pPr>
            <a:endParaRPr lang="ru-RU">
              <a:latin typeface="Arial" charset="0"/>
            </a:endParaRPr>
          </a:p>
        </p:txBody>
      </p:sp>
      <p:sp>
        <p:nvSpPr>
          <p:cNvPr id="11" name="Заголовок 1"/>
          <p:cNvSpPr>
            <a:spLocks noGrp="1"/>
          </p:cNvSpPr>
          <p:nvPr>
            <p:ph type="title"/>
          </p:nvPr>
        </p:nvSpPr>
        <p:spPr>
          <a:xfrm>
            <a:off x="310718" y="301272"/>
            <a:ext cx="8376082" cy="471086"/>
          </a:xfrm>
        </p:spPr>
        <p:txBody>
          <a:bodyPr/>
          <a:lstStyle>
            <a:lvl1pPr algn="l">
              <a:defRPr sz="3000" b="1"/>
            </a:lvl1pPr>
          </a:lstStyle>
          <a:p>
            <a:r>
              <a:rPr lang="ru-RU" dirty="0" smtClean="0"/>
              <a:t>Образец заголовка</a:t>
            </a:r>
            <a:endParaRPr lang="ru-RU" dirty="0"/>
          </a:p>
        </p:txBody>
      </p:sp>
      <p:sp>
        <p:nvSpPr>
          <p:cNvPr id="6" name="Rectangle 4"/>
          <p:cNvSpPr>
            <a:spLocks noGrp="1" noChangeArrowheads="1"/>
          </p:cNvSpPr>
          <p:nvPr>
            <p:ph type="dt" sz="half" idx="10"/>
          </p:nvPr>
        </p:nvSpPr>
        <p:spPr/>
        <p:txBody>
          <a:bodyPr/>
          <a:lstStyle>
            <a:lvl1pPr>
              <a:defRPr/>
            </a:lvl1pPr>
          </a:lstStyle>
          <a:p>
            <a:pPr>
              <a:defRPr/>
            </a:pPr>
            <a:endParaRPr lang="ru-RU"/>
          </a:p>
        </p:txBody>
      </p:sp>
      <p:sp>
        <p:nvSpPr>
          <p:cNvPr id="7" name="Rectangle 5"/>
          <p:cNvSpPr>
            <a:spLocks noGrp="1" noChangeArrowheads="1"/>
          </p:cNvSpPr>
          <p:nvPr>
            <p:ph type="ftr" sz="quarter" idx="11"/>
          </p:nvPr>
        </p:nvSpPr>
        <p:spPr/>
        <p:txBody>
          <a:bodyPr/>
          <a:lstStyle>
            <a:lvl1pPr>
              <a:defRPr/>
            </a:lvl1pPr>
          </a:lstStyle>
          <a:p>
            <a:pPr>
              <a:defRPr/>
            </a:pPr>
            <a:endParaRPr lang="ru-RU"/>
          </a:p>
        </p:txBody>
      </p:sp>
      <p:sp>
        <p:nvSpPr>
          <p:cNvPr id="8" name="Rectangle 6"/>
          <p:cNvSpPr>
            <a:spLocks noGrp="1" noChangeArrowheads="1"/>
          </p:cNvSpPr>
          <p:nvPr>
            <p:ph type="sldNum" sz="quarter" idx="12"/>
          </p:nvPr>
        </p:nvSpPr>
        <p:spPr>
          <a:xfrm>
            <a:off x="7004050" y="-20638"/>
            <a:ext cx="2133600" cy="476251"/>
          </a:xfrm>
        </p:spPr>
        <p:txBody>
          <a:bodyPr/>
          <a:lstStyle>
            <a:lvl1pPr>
              <a:defRPr/>
            </a:lvl1pPr>
          </a:lstStyle>
          <a:p>
            <a:pPr>
              <a:defRPr/>
            </a:pPr>
            <a:fld id="{34D88E0E-3AEE-4947-98F1-0D45560FA7AC}"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0F76A1D1-E060-4625-B4C8-3EB7591158CE}" type="datetimeFigureOut">
              <a:rPr lang="ru-RU" smtClean="0"/>
              <a:pPr/>
              <a:t>30.09.2022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8591A11-09D4-4E90-9E00-86D48D223FFB}" type="slidenum">
              <a:rPr lang="ru-RU" smtClean="0"/>
              <a:pPr/>
              <a:t>‹#›</a:t>
            </a:fld>
            <a:endParaRPr lang="ru-RU"/>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9_Пустой слайд">
    <p:spTree>
      <p:nvGrpSpPr>
        <p:cNvPr id="1" name=""/>
        <p:cNvGrpSpPr/>
        <p:nvPr/>
      </p:nvGrpSpPr>
      <p:grpSpPr>
        <a:xfrm>
          <a:off x="0" y="0"/>
          <a:ext cx="0" cy="0"/>
          <a:chOff x="0" y="0"/>
          <a:chExt cx="0" cy="0"/>
        </a:xfrm>
      </p:grpSpPr>
      <p:sp>
        <p:nvSpPr>
          <p:cNvPr id="3" name="Прямоугольник 2"/>
          <p:cNvSpPr/>
          <p:nvPr userDrawn="1"/>
        </p:nvSpPr>
        <p:spPr>
          <a:xfrm>
            <a:off x="0" y="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ru-RU" sz="1400" i="1" dirty="0">
                <a:solidFill>
                  <a:srgbClr val="7F7F7F"/>
                </a:solidFill>
                <a:cs typeface="Arial" charset="0"/>
                <a:sym typeface="Symbol" pitchFamily="18" charset="2"/>
              </a:rPr>
              <a:t>Моделирование</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11 класс</a:t>
            </a:r>
            <a:endParaRPr lang="ru-RU" sz="1400" i="1" dirty="0">
              <a:solidFill>
                <a:srgbClr val="7F7F7F"/>
              </a:solidFill>
              <a:cs typeface="Arial" charset="0"/>
            </a:endParaRPr>
          </a:p>
        </p:txBody>
      </p:sp>
      <p:sp>
        <p:nvSpPr>
          <p:cNvPr id="4" name="Прямоугольник 3"/>
          <p:cNvSpPr/>
          <p:nvPr userDrawn="1"/>
        </p:nvSpPr>
        <p:spPr>
          <a:xfrm>
            <a:off x="0" y="657225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tabLst>
                <a:tab pos="8791200" algn="r"/>
              </a:tabLst>
              <a:defRPr/>
            </a:pPr>
            <a:r>
              <a:rPr lang="ru-RU" sz="1400" i="1" dirty="0">
                <a:solidFill>
                  <a:srgbClr val="7F7F7F"/>
                </a:solidFill>
                <a:cs typeface="Arial" charset="0"/>
                <a:sym typeface="Symbol" pitchFamily="18" charset="2"/>
              </a:rPr>
              <a:t></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К.Ю. Поляков, Е.А. Ерёмин, 201</a:t>
            </a:r>
            <a:r>
              <a:rPr lang="en-US" sz="1400" i="1" dirty="0">
                <a:solidFill>
                  <a:srgbClr val="7F7F7F"/>
                </a:solidFill>
                <a:cs typeface="Arial" charset="0"/>
                <a:sym typeface="Symbol" pitchFamily="18" charset="2"/>
              </a:rPr>
              <a:t>8</a:t>
            </a:r>
            <a:r>
              <a:rPr lang="ru-RU" sz="1400" i="1" dirty="0">
                <a:solidFill>
                  <a:srgbClr val="7F7F7F"/>
                </a:solidFill>
                <a:cs typeface="Arial" charset="0"/>
                <a:sym typeface="Symbol" pitchFamily="18" charset="2"/>
              </a:rPr>
              <a:t> 	</a:t>
            </a:r>
            <a:r>
              <a:rPr lang="en-US" sz="1400" i="1" dirty="0">
                <a:solidFill>
                  <a:srgbClr val="7F7F7F"/>
                </a:solidFill>
                <a:cs typeface="Arial" charset="0"/>
                <a:sym typeface="Symbol" pitchFamily="18" charset="2"/>
              </a:rPr>
              <a:t>http://kpolyakov.spb.ru</a:t>
            </a:r>
            <a:endParaRPr lang="ru-RU" sz="1400" i="1" dirty="0">
              <a:solidFill>
                <a:srgbClr val="7F7F7F"/>
              </a:solidFill>
              <a:cs typeface="Arial" charset="0"/>
              <a:sym typeface="Symbol" pitchFamily="18" charset="2"/>
            </a:endParaRPr>
          </a:p>
        </p:txBody>
      </p:sp>
      <p:sp>
        <p:nvSpPr>
          <p:cNvPr id="5" name="Line 2"/>
          <p:cNvSpPr>
            <a:spLocks noChangeShapeType="1"/>
          </p:cNvSpPr>
          <p:nvPr userDrawn="1"/>
        </p:nvSpPr>
        <p:spPr bwMode="auto">
          <a:xfrm>
            <a:off x="376238" y="795338"/>
            <a:ext cx="8464550" cy="0"/>
          </a:xfrm>
          <a:prstGeom prst="line">
            <a:avLst/>
          </a:prstGeom>
          <a:noFill/>
          <a:ln w="38100">
            <a:solidFill>
              <a:srgbClr val="000080"/>
            </a:solidFill>
            <a:round/>
            <a:headEnd/>
            <a:tailEnd/>
          </a:ln>
        </p:spPr>
        <p:txBody>
          <a:bodyPr wrap="none" anchor="ctr"/>
          <a:lstStyle/>
          <a:p>
            <a:pPr>
              <a:defRPr/>
            </a:pPr>
            <a:endParaRPr lang="ru-RU">
              <a:latin typeface="Arial" charset="0"/>
            </a:endParaRPr>
          </a:p>
        </p:txBody>
      </p:sp>
      <p:sp>
        <p:nvSpPr>
          <p:cNvPr id="11" name="Заголовок 1"/>
          <p:cNvSpPr>
            <a:spLocks noGrp="1"/>
          </p:cNvSpPr>
          <p:nvPr>
            <p:ph type="title"/>
          </p:nvPr>
        </p:nvSpPr>
        <p:spPr>
          <a:xfrm>
            <a:off x="310718" y="301272"/>
            <a:ext cx="8376082" cy="471086"/>
          </a:xfrm>
        </p:spPr>
        <p:txBody>
          <a:bodyPr/>
          <a:lstStyle>
            <a:lvl1pPr algn="l">
              <a:defRPr sz="3000" b="1"/>
            </a:lvl1pPr>
          </a:lstStyle>
          <a:p>
            <a:r>
              <a:rPr lang="ru-RU" dirty="0" smtClean="0"/>
              <a:t>Образец заголовка</a:t>
            </a:r>
            <a:endParaRPr lang="ru-RU" dirty="0"/>
          </a:p>
        </p:txBody>
      </p:sp>
      <p:sp>
        <p:nvSpPr>
          <p:cNvPr id="6" name="Rectangle 4"/>
          <p:cNvSpPr>
            <a:spLocks noGrp="1" noChangeArrowheads="1"/>
          </p:cNvSpPr>
          <p:nvPr>
            <p:ph type="dt" sz="half" idx="10"/>
          </p:nvPr>
        </p:nvSpPr>
        <p:spPr/>
        <p:txBody>
          <a:bodyPr/>
          <a:lstStyle>
            <a:lvl1pPr>
              <a:defRPr/>
            </a:lvl1pPr>
          </a:lstStyle>
          <a:p>
            <a:pPr>
              <a:defRPr/>
            </a:pPr>
            <a:endParaRPr lang="ru-RU"/>
          </a:p>
        </p:txBody>
      </p:sp>
      <p:sp>
        <p:nvSpPr>
          <p:cNvPr id="7" name="Rectangle 5"/>
          <p:cNvSpPr>
            <a:spLocks noGrp="1" noChangeArrowheads="1"/>
          </p:cNvSpPr>
          <p:nvPr>
            <p:ph type="ftr" sz="quarter" idx="11"/>
          </p:nvPr>
        </p:nvSpPr>
        <p:spPr/>
        <p:txBody>
          <a:bodyPr/>
          <a:lstStyle>
            <a:lvl1pPr>
              <a:defRPr/>
            </a:lvl1pPr>
          </a:lstStyle>
          <a:p>
            <a:pPr>
              <a:defRPr/>
            </a:pPr>
            <a:endParaRPr lang="ru-RU"/>
          </a:p>
        </p:txBody>
      </p:sp>
      <p:sp>
        <p:nvSpPr>
          <p:cNvPr id="8" name="Rectangle 6"/>
          <p:cNvSpPr>
            <a:spLocks noGrp="1" noChangeArrowheads="1"/>
          </p:cNvSpPr>
          <p:nvPr>
            <p:ph type="sldNum" sz="quarter" idx="12"/>
          </p:nvPr>
        </p:nvSpPr>
        <p:spPr>
          <a:xfrm>
            <a:off x="7004050" y="-20638"/>
            <a:ext cx="2133600" cy="476251"/>
          </a:xfrm>
        </p:spPr>
        <p:txBody>
          <a:bodyPr/>
          <a:lstStyle>
            <a:lvl1pPr>
              <a:defRPr/>
            </a:lvl1pPr>
          </a:lstStyle>
          <a:p>
            <a:pPr>
              <a:defRPr/>
            </a:pPr>
            <a:fld id="{34D88E0E-3AEE-4947-98F1-0D45560FA7AC}" type="slidenum">
              <a:rPr lang="ru-RU"/>
              <a:pPr>
                <a:defRPr/>
              </a:pPr>
              <a:t>‹#›</a:t>
            </a:fld>
            <a:endParaRPr lang="ru-RU"/>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20_Пустой слайд">
    <p:spTree>
      <p:nvGrpSpPr>
        <p:cNvPr id="1" name=""/>
        <p:cNvGrpSpPr/>
        <p:nvPr/>
      </p:nvGrpSpPr>
      <p:grpSpPr>
        <a:xfrm>
          <a:off x="0" y="0"/>
          <a:ext cx="0" cy="0"/>
          <a:chOff x="0" y="0"/>
          <a:chExt cx="0" cy="0"/>
        </a:xfrm>
      </p:grpSpPr>
      <p:sp>
        <p:nvSpPr>
          <p:cNvPr id="3" name="Прямоугольник 2"/>
          <p:cNvSpPr/>
          <p:nvPr userDrawn="1"/>
        </p:nvSpPr>
        <p:spPr>
          <a:xfrm>
            <a:off x="0" y="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ru-RU" sz="1400" i="1" dirty="0">
                <a:solidFill>
                  <a:srgbClr val="7F7F7F"/>
                </a:solidFill>
                <a:cs typeface="Arial" charset="0"/>
                <a:sym typeface="Symbol" pitchFamily="18" charset="2"/>
              </a:rPr>
              <a:t>Моделирование</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11 класс</a:t>
            </a:r>
            <a:endParaRPr lang="ru-RU" sz="1400" i="1" dirty="0">
              <a:solidFill>
                <a:srgbClr val="7F7F7F"/>
              </a:solidFill>
              <a:cs typeface="Arial" charset="0"/>
            </a:endParaRPr>
          </a:p>
        </p:txBody>
      </p:sp>
      <p:sp>
        <p:nvSpPr>
          <p:cNvPr id="4" name="Прямоугольник 3"/>
          <p:cNvSpPr/>
          <p:nvPr userDrawn="1"/>
        </p:nvSpPr>
        <p:spPr>
          <a:xfrm>
            <a:off x="0" y="657225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tabLst>
                <a:tab pos="8791200" algn="r"/>
              </a:tabLst>
              <a:defRPr/>
            </a:pPr>
            <a:r>
              <a:rPr lang="ru-RU" sz="1400" i="1" dirty="0">
                <a:solidFill>
                  <a:srgbClr val="7F7F7F"/>
                </a:solidFill>
                <a:cs typeface="Arial" charset="0"/>
                <a:sym typeface="Symbol" pitchFamily="18" charset="2"/>
              </a:rPr>
              <a:t></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К.Ю. Поляков, Е.А. Ерёмин, 201</a:t>
            </a:r>
            <a:r>
              <a:rPr lang="en-US" sz="1400" i="1" dirty="0">
                <a:solidFill>
                  <a:srgbClr val="7F7F7F"/>
                </a:solidFill>
                <a:cs typeface="Arial" charset="0"/>
                <a:sym typeface="Symbol" pitchFamily="18" charset="2"/>
              </a:rPr>
              <a:t>8</a:t>
            </a:r>
            <a:r>
              <a:rPr lang="ru-RU" sz="1400" i="1" dirty="0">
                <a:solidFill>
                  <a:srgbClr val="7F7F7F"/>
                </a:solidFill>
                <a:cs typeface="Arial" charset="0"/>
                <a:sym typeface="Symbol" pitchFamily="18" charset="2"/>
              </a:rPr>
              <a:t> 	</a:t>
            </a:r>
            <a:r>
              <a:rPr lang="en-US" sz="1400" i="1" dirty="0">
                <a:solidFill>
                  <a:srgbClr val="7F7F7F"/>
                </a:solidFill>
                <a:cs typeface="Arial" charset="0"/>
                <a:sym typeface="Symbol" pitchFamily="18" charset="2"/>
              </a:rPr>
              <a:t>http://kpolyakov.spb.ru</a:t>
            </a:r>
            <a:endParaRPr lang="ru-RU" sz="1400" i="1" dirty="0">
              <a:solidFill>
                <a:srgbClr val="7F7F7F"/>
              </a:solidFill>
              <a:cs typeface="Arial" charset="0"/>
              <a:sym typeface="Symbol" pitchFamily="18" charset="2"/>
            </a:endParaRPr>
          </a:p>
        </p:txBody>
      </p:sp>
      <p:sp>
        <p:nvSpPr>
          <p:cNvPr id="5" name="Line 2"/>
          <p:cNvSpPr>
            <a:spLocks noChangeShapeType="1"/>
          </p:cNvSpPr>
          <p:nvPr userDrawn="1"/>
        </p:nvSpPr>
        <p:spPr bwMode="auto">
          <a:xfrm>
            <a:off x="376238" y="795338"/>
            <a:ext cx="8464550" cy="0"/>
          </a:xfrm>
          <a:prstGeom prst="line">
            <a:avLst/>
          </a:prstGeom>
          <a:noFill/>
          <a:ln w="38100">
            <a:solidFill>
              <a:srgbClr val="000080"/>
            </a:solidFill>
            <a:round/>
            <a:headEnd/>
            <a:tailEnd/>
          </a:ln>
        </p:spPr>
        <p:txBody>
          <a:bodyPr wrap="none" anchor="ctr"/>
          <a:lstStyle/>
          <a:p>
            <a:pPr>
              <a:defRPr/>
            </a:pPr>
            <a:endParaRPr lang="ru-RU">
              <a:latin typeface="Arial" charset="0"/>
            </a:endParaRPr>
          </a:p>
        </p:txBody>
      </p:sp>
      <p:sp>
        <p:nvSpPr>
          <p:cNvPr id="11" name="Заголовок 1"/>
          <p:cNvSpPr>
            <a:spLocks noGrp="1"/>
          </p:cNvSpPr>
          <p:nvPr>
            <p:ph type="title"/>
          </p:nvPr>
        </p:nvSpPr>
        <p:spPr>
          <a:xfrm>
            <a:off x="310718" y="301272"/>
            <a:ext cx="8376082" cy="471086"/>
          </a:xfrm>
        </p:spPr>
        <p:txBody>
          <a:bodyPr/>
          <a:lstStyle>
            <a:lvl1pPr algn="l">
              <a:defRPr sz="3000" b="1"/>
            </a:lvl1pPr>
          </a:lstStyle>
          <a:p>
            <a:r>
              <a:rPr lang="ru-RU" dirty="0" smtClean="0"/>
              <a:t>Образец заголовка</a:t>
            </a:r>
            <a:endParaRPr lang="ru-RU" dirty="0"/>
          </a:p>
        </p:txBody>
      </p:sp>
      <p:sp>
        <p:nvSpPr>
          <p:cNvPr id="6" name="Rectangle 4"/>
          <p:cNvSpPr>
            <a:spLocks noGrp="1" noChangeArrowheads="1"/>
          </p:cNvSpPr>
          <p:nvPr>
            <p:ph type="dt" sz="half" idx="10"/>
          </p:nvPr>
        </p:nvSpPr>
        <p:spPr/>
        <p:txBody>
          <a:bodyPr/>
          <a:lstStyle>
            <a:lvl1pPr>
              <a:defRPr/>
            </a:lvl1pPr>
          </a:lstStyle>
          <a:p>
            <a:pPr>
              <a:defRPr/>
            </a:pPr>
            <a:endParaRPr lang="ru-RU"/>
          </a:p>
        </p:txBody>
      </p:sp>
      <p:sp>
        <p:nvSpPr>
          <p:cNvPr id="7" name="Rectangle 5"/>
          <p:cNvSpPr>
            <a:spLocks noGrp="1" noChangeArrowheads="1"/>
          </p:cNvSpPr>
          <p:nvPr>
            <p:ph type="ftr" sz="quarter" idx="11"/>
          </p:nvPr>
        </p:nvSpPr>
        <p:spPr/>
        <p:txBody>
          <a:bodyPr/>
          <a:lstStyle>
            <a:lvl1pPr>
              <a:defRPr/>
            </a:lvl1pPr>
          </a:lstStyle>
          <a:p>
            <a:pPr>
              <a:defRPr/>
            </a:pPr>
            <a:endParaRPr lang="ru-RU"/>
          </a:p>
        </p:txBody>
      </p:sp>
      <p:sp>
        <p:nvSpPr>
          <p:cNvPr id="8" name="Rectangle 6"/>
          <p:cNvSpPr>
            <a:spLocks noGrp="1" noChangeArrowheads="1"/>
          </p:cNvSpPr>
          <p:nvPr>
            <p:ph type="sldNum" sz="quarter" idx="12"/>
          </p:nvPr>
        </p:nvSpPr>
        <p:spPr>
          <a:xfrm>
            <a:off x="7004050" y="-20638"/>
            <a:ext cx="2133600" cy="476251"/>
          </a:xfrm>
        </p:spPr>
        <p:txBody>
          <a:bodyPr/>
          <a:lstStyle>
            <a:lvl1pPr>
              <a:defRPr/>
            </a:lvl1pPr>
          </a:lstStyle>
          <a:p>
            <a:pPr>
              <a:defRPr/>
            </a:pPr>
            <a:fld id="{34D88E0E-3AEE-4947-98F1-0D45560FA7AC}" type="slidenum">
              <a:rPr lang="ru-RU"/>
              <a:pPr>
                <a:defRPr/>
              </a:pPr>
              <a:t>‹#›</a:t>
            </a:fld>
            <a:endParaRPr lang="ru-RU"/>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21_Пустой слайд">
    <p:spTree>
      <p:nvGrpSpPr>
        <p:cNvPr id="1" name=""/>
        <p:cNvGrpSpPr/>
        <p:nvPr/>
      </p:nvGrpSpPr>
      <p:grpSpPr>
        <a:xfrm>
          <a:off x="0" y="0"/>
          <a:ext cx="0" cy="0"/>
          <a:chOff x="0" y="0"/>
          <a:chExt cx="0" cy="0"/>
        </a:xfrm>
      </p:grpSpPr>
      <p:sp>
        <p:nvSpPr>
          <p:cNvPr id="3" name="Прямоугольник 2"/>
          <p:cNvSpPr/>
          <p:nvPr userDrawn="1"/>
        </p:nvSpPr>
        <p:spPr>
          <a:xfrm>
            <a:off x="0" y="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ru-RU" sz="1400" i="1" dirty="0">
                <a:solidFill>
                  <a:srgbClr val="7F7F7F"/>
                </a:solidFill>
                <a:cs typeface="Arial" charset="0"/>
                <a:sym typeface="Symbol" pitchFamily="18" charset="2"/>
              </a:rPr>
              <a:t>Моделирование</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11 класс</a:t>
            </a:r>
            <a:endParaRPr lang="ru-RU" sz="1400" i="1" dirty="0">
              <a:solidFill>
                <a:srgbClr val="7F7F7F"/>
              </a:solidFill>
              <a:cs typeface="Arial" charset="0"/>
            </a:endParaRPr>
          </a:p>
        </p:txBody>
      </p:sp>
      <p:sp>
        <p:nvSpPr>
          <p:cNvPr id="4" name="Прямоугольник 3"/>
          <p:cNvSpPr/>
          <p:nvPr userDrawn="1"/>
        </p:nvSpPr>
        <p:spPr>
          <a:xfrm>
            <a:off x="0" y="657225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tabLst>
                <a:tab pos="8791200" algn="r"/>
              </a:tabLst>
              <a:defRPr/>
            </a:pPr>
            <a:r>
              <a:rPr lang="ru-RU" sz="1400" i="1" dirty="0">
                <a:solidFill>
                  <a:srgbClr val="7F7F7F"/>
                </a:solidFill>
                <a:cs typeface="Arial" charset="0"/>
                <a:sym typeface="Symbol" pitchFamily="18" charset="2"/>
              </a:rPr>
              <a:t></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К.Ю. Поляков, Е.А. Ерёмин, 201</a:t>
            </a:r>
            <a:r>
              <a:rPr lang="en-US" sz="1400" i="1" dirty="0">
                <a:solidFill>
                  <a:srgbClr val="7F7F7F"/>
                </a:solidFill>
                <a:cs typeface="Arial" charset="0"/>
                <a:sym typeface="Symbol" pitchFamily="18" charset="2"/>
              </a:rPr>
              <a:t>8</a:t>
            </a:r>
            <a:r>
              <a:rPr lang="ru-RU" sz="1400" i="1" dirty="0">
                <a:solidFill>
                  <a:srgbClr val="7F7F7F"/>
                </a:solidFill>
                <a:cs typeface="Arial" charset="0"/>
                <a:sym typeface="Symbol" pitchFamily="18" charset="2"/>
              </a:rPr>
              <a:t> 	</a:t>
            </a:r>
            <a:r>
              <a:rPr lang="en-US" sz="1400" i="1" dirty="0">
                <a:solidFill>
                  <a:srgbClr val="7F7F7F"/>
                </a:solidFill>
                <a:cs typeface="Arial" charset="0"/>
                <a:sym typeface="Symbol" pitchFamily="18" charset="2"/>
              </a:rPr>
              <a:t>http://kpolyakov.spb.ru</a:t>
            </a:r>
            <a:endParaRPr lang="ru-RU" sz="1400" i="1" dirty="0">
              <a:solidFill>
                <a:srgbClr val="7F7F7F"/>
              </a:solidFill>
              <a:cs typeface="Arial" charset="0"/>
              <a:sym typeface="Symbol" pitchFamily="18" charset="2"/>
            </a:endParaRPr>
          </a:p>
        </p:txBody>
      </p:sp>
      <p:sp>
        <p:nvSpPr>
          <p:cNvPr id="5" name="Line 2"/>
          <p:cNvSpPr>
            <a:spLocks noChangeShapeType="1"/>
          </p:cNvSpPr>
          <p:nvPr userDrawn="1"/>
        </p:nvSpPr>
        <p:spPr bwMode="auto">
          <a:xfrm>
            <a:off x="376238" y="795338"/>
            <a:ext cx="8464550" cy="0"/>
          </a:xfrm>
          <a:prstGeom prst="line">
            <a:avLst/>
          </a:prstGeom>
          <a:noFill/>
          <a:ln w="38100">
            <a:solidFill>
              <a:srgbClr val="000080"/>
            </a:solidFill>
            <a:round/>
            <a:headEnd/>
            <a:tailEnd/>
          </a:ln>
        </p:spPr>
        <p:txBody>
          <a:bodyPr wrap="none" anchor="ctr"/>
          <a:lstStyle/>
          <a:p>
            <a:pPr>
              <a:defRPr/>
            </a:pPr>
            <a:endParaRPr lang="ru-RU">
              <a:latin typeface="Arial" charset="0"/>
            </a:endParaRPr>
          </a:p>
        </p:txBody>
      </p:sp>
      <p:sp>
        <p:nvSpPr>
          <p:cNvPr id="11" name="Заголовок 1"/>
          <p:cNvSpPr>
            <a:spLocks noGrp="1"/>
          </p:cNvSpPr>
          <p:nvPr>
            <p:ph type="title"/>
          </p:nvPr>
        </p:nvSpPr>
        <p:spPr>
          <a:xfrm>
            <a:off x="310718" y="301272"/>
            <a:ext cx="8376082" cy="471086"/>
          </a:xfrm>
        </p:spPr>
        <p:txBody>
          <a:bodyPr/>
          <a:lstStyle>
            <a:lvl1pPr algn="l">
              <a:defRPr sz="3000" b="1"/>
            </a:lvl1pPr>
          </a:lstStyle>
          <a:p>
            <a:r>
              <a:rPr lang="ru-RU" dirty="0" smtClean="0"/>
              <a:t>Образец заголовка</a:t>
            </a:r>
            <a:endParaRPr lang="ru-RU" dirty="0"/>
          </a:p>
        </p:txBody>
      </p:sp>
      <p:sp>
        <p:nvSpPr>
          <p:cNvPr id="6" name="Rectangle 4"/>
          <p:cNvSpPr>
            <a:spLocks noGrp="1" noChangeArrowheads="1"/>
          </p:cNvSpPr>
          <p:nvPr>
            <p:ph type="dt" sz="half" idx="10"/>
          </p:nvPr>
        </p:nvSpPr>
        <p:spPr/>
        <p:txBody>
          <a:bodyPr/>
          <a:lstStyle>
            <a:lvl1pPr>
              <a:defRPr/>
            </a:lvl1pPr>
          </a:lstStyle>
          <a:p>
            <a:pPr>
              <a:defRPr/>
            </a:pPr>
            <a:endParaRPr lang="ru-RU"/>
          </a:p>
        </p:txBody>
      </p:sp>
      <p:sp>
        <p:nvSpPr>
          <p:cNvPr id="7" name="Rectangle 5"/>
          <p:cNvSpPr>
            <a:spLocks noGrp="1" noChangeArrowheads="1"/>
          </p:cNvSpPr>
          <p:nvPr>
            <p:ph type="ftr" sz="quarter" idx="11"/>
          </p:nvPr>
        </p:nvSpPr>
        <p:spPr/>
        <p:txBody>
          <a:bodyPr/>
          <a:lstStyle>
            <a:lvl1pPr>
              <a:defRPr/>
            </a:lvl1pPr>
          </a:lstStyle>
          <a:p>
            <a:pPr>
              <a:defRPr/>
            </a:pPr>
            <a:endParaRPr lang="ru-RU"/>
          </a:p>
        </p:txBody>
      </p:sp>
      <p:sp>
        <p:nvSpPr>
          <p:cNvPr id="8" name="Rectangle 6"/>
          <p:cNvSpPr>
            <a:spLocks noGrp="1" noChangeArrowheads="1"/>
          </p:cNvSpPr>
          <p:nvPr>
            <p:ph type="sldNum" sz="quarter" idx="12"/>
          </p:nvPr>
        </p:nvSpPr>
        <p:spPr>
          <a:xfrm>
            <a:off x="7004050" y="-20638"/>
            <a:ext cx="2133600" cy="476251"/>
          </a:xfrm>
        </p:spPr>
        <p:txBody>
          <a:bodyPr/>
          <a:lstStyle>
            <a:lvl1pPr>
              <a:defRPr/>
            </a:lvl1pPr>
          </a:lstStyle>
          <a:p>
            <a:pPr>
              <a:defRPr/>
            </a:pPr>
            <a:fld id="{34D88E0E-3AEE-4947-98F1-0D45560FA7AC}" type="slidenum">
              <a:rPr lang="ru-RU"/>
              <a:pPr>
                <a:defRPr/>
              </a:pPr>
              <a:t>‹#›</a:t>
            </a:fld>
            <a:endParaRPr lang="ru-RU"/>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22_Пустой слайд">
    <p:spTree>
      <p:nvGrpSpPr>
        <p:cNvPr id="1" name=""/>
        <p:cNvGrpSpPr/>
        <p:nvPr/>
      </p:nvGrpSpPr>
      <p:grpSpPr>
        <a:xfrm>
          <a:off x="0" y="0"/>
          <a:ext cx="0" cy="0"/>
          <a:chOff x="0" y="0"/>
          <a:chExt cx="0" cy="0"/>
        </a:xfrm>
      </p:grpSpPr>
      <p:sp>
        <p:nvSpPr>
          <p:cNvPr id="3" name="Прямоугольник 2"/>
          <p:cNvSpPr/>
          <p:nvPr userDrawn="1"/>
        </p:nvSpPr>
        <p:spPr>
          <a:xfrm>
            <a:off x="0" y="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ru-RU" sz="1400" i="1" dirty="0">
                <a:solidFill>
                  <a:srgbClr val="7F7F7F"/>
                </a:solidFill>
                <a:cs typeface="Arial" charset="0"/>
                <a:sym typeface="Symbol" pitchFamily="18" charset="2"/>
              </a:rPr>
              <a:t>Моделирование</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11 класс</a:t>
            </a:r>
            <a:endParaRPr lang="ru-RU" sz="1400" i="1" dirty="0">
              <a:solidFill>
                <a:srgbClr val="7F7F7F"/>
              </a:solidFill>
              <a:cs typeface="Arial" charset="0"/>
            </a:endParaRPr>
          </a:p>
        </p:txBody>
      </p:sp>
      <p:sp>
        <p:nvSpPr>
          <p:cNvPr id="4" name="Прямоугольник 3"/>
          <p:cNvSpPr/>
          <p:nvPr userDrawn="1"/>
        </p:nvSpPr>
        <p:spPr>
          <a:xfrm>
            <a:off x="0" y="657225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tabLst>
                <a:tab pos="8791200" algn="r"/>
              </a:tabLst>
              <a:defRPr/>
            </a:pPr>
            <a:r>
              <a:rPr lang="ru-RU" sz="1400" i="1" dirty="0">
                <a:solidFill>
                  <a:srgbClr val="7F7F7F"/>
                </a:solidFill>
                <a:cs typeface="Arial" charset="0"/>
                <a:sym typeface="Symbol" pitchFamily="18" charset="2"/>
              </a:rPr>
              <a:t></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К.Ю. Поляков, Е.А. Ерёмин, 201</a:t>
            </a:r>
            <a:r>
              <a:rPr lang="en-US" sz="1400" i="1" dirty="0">
                <a:solidFill>
                  <a:srgbClr val="7F7F7F"/>
                </a:solidFill>
                <a:cs typeface="Arial" charset="0"/>
                <a:sym typeface="Symbol" pitchFamily="18" charset="2"/>
              </a:rPr>
              <a:t>8</a:t>
            </a:r>
            <a:r>
              <a:rPr lang="ru-RU" sz="1400" i="1" dirty="0">
                <a:solidFill>
                  <a:srgbClr val="7F7F7F"/>
                </a:solidFill>
                <a:cs typeface="Arial" charset="0"/>
                <a:sym typeface="Symbol" pitchFamily="18" charset="2"/>
              </a:rPr>
              <a:t> 	</a:t>
            </a:r>
            <a:r>
              <a:rPr lang="en-US" sz="1400" i="1" dirty="0">
                <a:solidFill>
                  <a:srgbClr val="7F7F7F"/>
                </a:solidFill>
                <a:cs typeface="Arial" charset="0"/>
                <a:sym typeface="Symbol" pitchFamily="18" charset="2"/>
              </a:rPr>
              <a:t>http://kpolyakov.spb.ru</a:t>
            </a:r>
            <a:endParaRPr lang="ru-RU" sz="1400" i="1" dirty="0">
              <a:solidFill>
                <a:srgbClr val="7F7F7F"/>
              </a:solidFill>
              <a:cs typeface="Arial" charset="0"/>
              <a:sym typeface="Symbol" pitchFamily="18" charset="2"/>
            </a:endParaRPr>
          </a:p>
        </p:txBody>
      </p:sp>
      <p:sp>
        <p:nvSpPr>
          <p:cNvPr id="5" name="Line 2"/>
          <p:cNvSpPr>
            <a:spLocks noChangeShapeType="1"/>
          </p:cNvSpPr>
          <p:nvPr userDrawn="1"/>
        </p:nvSpPr>
        <p:spPr bwMode="auto">
          <a:xfrm>
            <a:off x="376238" y="795338"/>
            <a:ext cx="8464550" cy="0"/>
          </a:xfrm>
          <a:prstGeom prst="line">
            <a:avLst/>
          </a:prstGeom>
          <a:noFill/>
          <a:ln w="38100">
            <a:solidFill>
              <a:srgbClr val="000080"/>
            </a:solidFill>
            <a:round/>
            <a:headEnd/>
            <a:tailEnd/>
          </a:ln>
        </p:spPr>
        <p:txBody>
          <a:bodyPr wrap="none" anchor="ctr"/>
          <a:lstStyle/>
          <a:p>
            <a:pPr>
              <a:defRPr/>
            </a:pPr>
            <a:endParaRPr lang="ru-RU">
              <a:latin typeface="Arial" charset="0"/>
            </a:endParaRPr>
          </a:p>
        </p:txBody>
      </p:sp>
      <p:sp>
        <p:nvSpPr>
          <p:cNvPr id="11" name="Заголовок 1"/>
          <p:cNvSpPr>
            <a:spLocks noGrp="1"/>
          </p:cNvSpPr>
          <p:nvPr>
            <p:ph type="title"/>
          </p:nvPr>
        </p:nvSpPr>
        <p:spPr>
          <a:xfrm>
            <a:off x="310718" y="301272"/>
            <a:ext cx="8376082" cy="471086"/>
          </a:xfrm>
        </p:spPr>
        <p:txBody>
          <a:bodyPr/>
          <a:lstStyle>
            <a:lvl1pPr algn="l">
              <a:defRPr sz="3000" b="1"/>
            </a:lvl1pPr>
          </a:lstStyle>
          <a:p>
            <a:r>
              <a:rPr lang="ru-RU" dirty="0" smtClean="0"/>
              <a:t>Образец заголовка</a:t>
            </a:r>
            <a:endParaRPr lang="ru-RU" dirty="0"/>
          </a:p>
        </p:txBody>
      </p:sp>
      <p:sp>
        <p:nvSpPr>
          <p:cNvPr id="6" name="Rectangle 4"/>
          <p:cNvSpPr>
            <a:spLocks noGrp="1" noChangeArrowheads="1"/>
          </p:cNvSpPr>
          <p:nvPr>
            <p:ph type="dt" sz="half" idx="10"/>
          </p:nvPr>
        </p:nvSpPr>
        <p:spPr/>
        <p:txBody>
          <a:bodyPr/>
          <a:lstStyle>
            <a:lvl1pPr>
              <a:defRPr/>
            </a:lvl1pPr>
          </a:lstStyle>
          <a:p>
            <a:pPr>
              <a:defRPr/>
            </a:pPr>
            <a:endParaRPr lang="ru-RU"/>
          </a:p>
        </p:txBody>
      </p:sp>
      <p:sp>
        <p:nvSpPr>
          <p:cNvPr id="7" name="Rectangle 5"/>
          <p:cNvSpPr>
            <a:spLocks noGrp="1" noChangeArrowheads="1"/>
          </p:cNvSpPr>
          <p:nvPr>
            <p:ph type="ftr" sz="quarter" idx="11"/>
          </p:nvPr>
        </p:nvSpPr>
        <p:spPr/>
        <p:txBody>
          <a:bodyPr/>
          <a:lstStyle>
            <a:lvl1pPr>
              <a:defRPr/>
            </a:lvl1pPr>
          </a:lstStyle>
          <a:p>
            <a:pPr>
              <a:defRPr/>
            </a:pPr>
            <a:endParaRPr lang="ru-RU"/>
          </a:p>
        </p:txBody>
      </p:sp>
      <p:sp>
        <p:nvSpPr>
          <p:cNvPr id="8" name="Rectangle 6"/>
          <p:cNvSpPr>
            <a:spLocks noGrp="1" noChangeArrowheads="1"/>
          </p:cNvSpPr>
          <p:nvPr>
            <p:ph type="sldNum" sz="quarter" idx="12"/>
          </p:nvPr>
        </p:nvSpPr>
        <p:spPr>
          <a:xfrm>
            <a:off x="7004050" y="-20638"/>
            <a:ext cx="2133600" cy="476251"/>
          </a:xfrm>
        </p:spPr>
        <p:txBody>
          <a:bodyPr/>
          <a:lstStyle>
            <a:lvl1pPr>
              <a:defRPr/>
            </a:lvl1pPr>
          </a:lstStyle>
          <a:p>
            <a:pPr>
              <a:defRPr/>
            </a:pPr>
            <a:fld id="{34D88E0E-3AEE-4947-98F1-0D45560FA7AC}" type="slidenum">
              <a:rPr lang="ru-RU"/>
              <a:pPr>
                <a:defRPr/>
              </a:pPr>
              <a:t>‹#›</a:t>
            </a:fld>
            <a:endParaRPr lang="ru-RU"/>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23_Пустой слайд">
    <p:spTree>
      <p:nvGrpSpPr>
        <p:cNvPr id="1" name=""/>
        <p:cNvGrpSpPr/>
        <p:nvPr/>
      </p:nvGrpSpPr>
      <p:grpSpPr>
        <a:xfrm>
          <a:off x="0" y="0"/>
          <a:ext cx="0" cy="0"/>
          <a:chOff x="0" y="0"/>
          <a:chExt cx="0" cy="0"/>
        </a:xfrm>
      </p:grpSpPr>
      <p:sp>
        <p:nvSpPr>
          <p:cNvPr id="3" name="Прямоугольник 2"/>
          <p:cNvSpPr/>
          <p:nvPr userDrawn="1"/>
        </p:nvSpPr>
        <p:spPr>
          <a:xfrm>
            <a:off x="0" y="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ru-RU" sz="1400" i="1" dirty="0">
                <a:solidFill>
                  <a:srgbClr val="7F7F7F"/>
                </a:solidFill>
                <a:cs typeface="Arial" charset="0"/>
                <a:sym typeface="Symbol" pitchFamily="18" charset="2"/>
              </a:rPr>
              <a:t>Моделирование</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11 класс</a:t>
            </a:r>
            <a:endParaRPr lang="ru-RU" sz="1400" i="1" dirty="0">
              <a:solidFill>
                <a:srgbClr val="7F7F7F"/>
              </a:solidFill>
              <a:cs typeface="Arial" charset="0"/>
            </a:endParaRPr>
          </a:p>
        </p:txBody>
      </p:sp>
      <p:sp>
        <p:nvSpPr>
          <p:cNvPr id="4" name="Прямоугольник 3"/>
          <p:cNvSpPr/>
          <p:nvPr userDrawn="1"/>
        </p:nvSpPr>
        <p:spPr>
          <a:xfrm>
            <a:off x="0" y="657225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tabLst>
                <a:tab pos="8791200" algn="r"/>
              </a:tabLst>
              <a:defRPr/>
            </a:pPr>
            <a:r>
              <a:rPr lang="ru-RU" sz="1400" i="1" dirty="0">
                <a:solidFill>
                  <a:srgbClr val="7F7F7F"/>
                </a:solidFill>
                <a:cs typeface="Arial" charset="0"/>
                <a:sym typeface="Symbol" pitchFamily="18" charset="2"/>
              </a:rPr>
              <a:t></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К.Ю. Поляков, Е.А. Ерёмин, 201</a:t>
            </a:r>
            <a:r>
              <a:rPr lang="en-US" sz="1400" i="1" dirty="0">
                <a:solidFill>
                  <a:srgbClr val="7F7F7F"/>
                </a:solidFill>
                <a:cs typeface="Arial" charset="0"/>
                <a:sym typeface="Symbol" pitchFamily="18" charset="2"/>
              </a:rPr>
              <a:t>8</a:t>
            </a:r>
            <a:r>
              <a:rPr lang="ru-RU" sz="1400" i="1" dirty="0">
                <a:solidFill>
                  <a:srgbClr val="7F7F7F"/>
                </a:solidFill>
                <a:cs typeface="Arial" charset="0"/>
                <a:sym typeface="Symbol" pitchFamily="18" charset="2"/>
              </a:rPr>
              <a:t> 	</a:t>
            </a:r>
            <a:r>
              <a:rPr lang="en-US" sz="1400" i="1" dirty="0">
                <a:solidFill>
                  <a:srgbClr val="7F7F7F"/>
                </a:solidFill>
                <a:cs typeface="Arial" charset="0"/>
                <a:sym typeface="Symbol" pitchFamily="18" charset="2"/>
              </a:rPr>
              <a:t>http://kpolyakov.spb.ru</a:t>
            </a:r>
            <a:endParaRPr lang="ru-RU" sz="1400" i="1" dirty="0">
              <a:solidFill>
                <a:srgbClr val="7F7F7F"/>
              </a:solidFill>
              <a:cs typeface="Arial" charset="0"/>
              <a:sym typeface="Symbol" pitchFamily="18" charset="2"/>
            </a:endParaRPr>
          </a:p>
        </p:txBody>
      </p:sp>
      <p:sp>
        <p:nvSpPr>
          <p:cNvPr id="5" name="Line 2"/>
          <p:cNvSpPr>
            <a:spLocks noChangeShapeType="1"/>
          </p:cNvSpPr>
          <p:nvPr userDrawn="1"/>
        </p:nvSpPr>
        <p:spPr bwMode="auto">
          <a:xfrm>
            <a:off x="376238" y="795338"/>
            <a:ext cx="8464550" cy="0"/>
          </a:xfrm>
          <a:prstGeom prst="line">
            <a:avLst/>
          </a:prstGeom>
          <a:noFill/>
          <a:ln w="38100">
            <a:solidFill>
              <a:srgbClr val="000080"/>
            </a:solidFill>
            <a:round/>
            <a:headEnd/>
            <a:tailEnd/>
          </a:ln>
        </p:spPr>
        <p:txBody>
          <a:bodyPr wrap="none" anchor="ctr"/>
          <a:lstStyle/>
          <a:p>
            <a:pPr>
              <a:defRPr/>
            </a:pPr>
            <a:endParaRPr lang="ru-RU">
              <a:latin typeface="Arial" charset="0"/>
            </a:endParaRPr>
          </a:p>
        </p:txBody>
      </p:sp>
      <p:sp>
        <p:nvSpPr>
          <p:cNvPr id="11" name="Заголовок 1"/>
          <p:cNvSpPr>
            <a:spLocks noGrp="1"/>
          </p:cNvSpPr>
          <p:nvPr>
            <p:ph type="title"/>
          </p:nvPr>
        </p:nvSpPr>
        <p:spPr>
          <a:xfrm>
            <a:off x="310718" y="301272"/>
            <a:ext cx="8376082" cy="471086"/>
          </a:xfrm>
        </p:spPr>
        <p:txBody>
          <a:bodyPr/>
          <a:lstStyle>
            <a:lvl1pPr algn="l">
              <a:defRPr sz="3000" b="1"/>
            </a:lvl1pPr>
          </a:lstStyle>
          <a:p>
            <a:r>
              <a:rPr lang="ru-RU" dirty="0" smtClean="0"/>
              <a:t>Образец заголовка</a:t>
            </a:r>
            <a:endParaRPr lang="ru-RU" dirty="0"/>
          </a:p>
        </p:txBody>
      </p:sp>
      <p:sp>
        <p:nvSpPr>
          <p:cNvPr id="6" name="Rectangle 4"/>
          <p:cNvSpPr>
            <a:spLocks noGrp="1" noChangeArrowheads="1"/>
          </p:cNvSpPr>
          <p:nvPr>
            <p:ph type="dt" sz="half" idx="10"/>
          </p:nvPr>
        </p:nvSpPr>
        <p:spPr/>
        <p:txBody>
          <a:bodyPr/>
          <a:lstStyle>
            <a:lvl1pPr>
              <a:defRPr/>
            </a:lvl1pPr>
          </a:lstStyle>
          <a:p>
            <a:pPr>
              <a:defRPr/>
            </a:pPr>
            <a:endParaRPr lang="ru-RU"/>
          </a:p>
        </p:txBody>
      </p:sp>
      <p:sp>
        <p:nvSpPr>
          <p:cNvPr id="7" name="Rectangle 5"/>
          <p:cNvSpPr>
            <a:spLocks noGrp="1" noChangeArrowheads="1"/>
          </p:cNvSpPr>
          <p:nvPr>
            <p:ph type="ftr" sz="quarter" idx="11"/>
          </p:nvPr>
        </p:nvSpPr>
        <p:spPr/>
        <p:txBody>
          <a:bodyPr/>
          <a:lstStyle>
            <a:lvl1pPr>
              <a:defRPr/>
            </a:lvl1pPr>
          </a:lstStyle>
          <a:p>
            <a:pPr>
              <a:defRPr/>
            </a:pPr>
            <a:endParaRPr lang="ru-RU"/>
          </a:p>
        </p:txBody>
      </p:sp>
      <p:sp>
        <p:nvSpPr>
          <p:cNvPr id="8" name="Rectangle 6"/>
          <p:cNvSpPr>
            <a:spLocks noGrp="1" noChangeArrowheads="1"/>
          </p:cNvSpPr>
          <p:nvPr>
            <p:ph type="sldNum" sz="quarter" idx="12"/>
          </p:nvPr>
        </p:nvSpPr>
        <p:spPr>
          <a:xfrm>
            <a:off x="7004050" y="-20638"/>
            <a:ext cx="2133600" cy="476251"/>
          </a:xfrm>
        </p:spPr>
        <p:txBody>
          <a:bodyPr/>
          <a:lstStyle>
            <a:lvl1pPr>
              <a:defRPr/>
            </a:lvl1pPr>
          </a:lstStyle>
          <a:p>
            <a:pPr>
              <a:defRPr/>
            </a:pPr>
            <a:fld id="{34D88E0E-3AEE-4947-98F1-0D45560FA7AC}" type="slidenum">
              <a:rPr lang="ru-RU"/>
              <a:pPr>
                <a:defRPr/>
              </a:pPr>
              <a:t>‹#›</a:t>
            </a:fld>
            <a:endParaRPr lang="ru-RU"/>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24_Пустой слайд">
    <p:spTree>
      <p:nvGrpSpPr>
        <p:cNvPr id="1" name=""/>
        <p:cNvGrpSpPr/>
        <p:nvPr/>
      </p:nvGrpSpPr>
      <p:grpSpPr>
        <a:xfrm>
          <a:off x="0" y="0"/>
          <a:ext cx="0" cy="0"/>
          <a:chOff x="0" y="0"/>
          <a:chExt cx="0" cy="0"/>
        </a:xfrm>
      </p:grpSpPr>
      <p:sp>
        <p:nvSpPr>
          <p:cNvPr id="3" name="Прямоугольник 2"/>
          <p:cNvSpPr/>
          <p:nvPr userDrawn="1"/>
        </p:nvSpPr>
        <p:spPr>
          <a:xfrm>
            <a:off x="0" y="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ru-RU" sz="1400" i="1" dirty="0">
                <a:solidFill>
                  <a:srgbClr val="7F7F7F"/>
                </a:solidFill>
                <a:cs typeface="Arial" charset="0"/>
                <a:sym typeface="Symbol" pitchFamily="18" charset="2"/>
              </a:rPr>
              <a:t>Моделирование</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11 класс</a:t>
            </a:r>
            <a:endParaRPr lang="ru-RU" sz="1400" i="1" dirty="0">
              <a:solidFill>
                <a:srgbClr val="7F7F7F"/>
              </a:solidFill>
              <a:cs typeface="Arial" charset="0"/>
            </a:endParaRPr>
          </a:p>
        </p:txBody>
      </p:sp>
      <p:sp>
        <p:nvSpPr>
          <p:cNvPr id="4" name="Прямоугольник 3"/>
          <p:cNvSpPr/>
          <p:nvPr userDrawn="1"/>
        </p:nvSpPr>
        <p:spPr>
          <a:xfrm>
            <a:off x="0" y="657225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tabLst>
                <a:tab pos="8791200" algn="r"/>
              </a:tabLst>
              <a:defRPr/>
            </a:pPr>
            <a:r>
              <a:rPr lang="ru-RU" sz="1400" i="1" dirty="0">
                <a:solidFill>
                  <a:srgbClr val="7F7F7F"/>
                </a:solidFill>
                <a:cs typeface="Arial" charset="0"/>
                <a:sym typeface="Symbol" pitchFamily="18" charset="2"/>
              </a:rPr>
              <a:t></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К.Ю. Поляков, Е.А. Ерёмин, 201</a:t>
            </a:r>
            <a:r>
              <a:rPr lang="en-US" sz="1400" i="1" dirty="0">
                <a:solidFill>
                  <a:srgbClr val="7F7F7F"/>
                </a:solidFill>
                <a:cs typeface="Arial" charset="0"/>
                <a:sym typeface="Symbol" pitchFamily="18" charset="2"/>
              </a:rPr>
              <a:t>8</a:t>
            </a:r>
            <a:r>
              <a:rPr lang="ru-RU" sz="1400" i="1" dirty="0">
                <a:solidFill>
                  <a:srgbClr val="7F7F7F"/>
                </a:solidFill>
                <a:cs typeface="Arial" charset="0"/>
                <a:sym typeface="Symbol" pitchFamily="18" charset="2"/>
              </a:rPr>
              <a:t> 	</a:t>
            </a:r>
            <a:r>
              <a:rPr lang="en-US" sz="1400" i="1" dirty="0">
                <a:solidFill>
                  <a:srgbClr val="7F7F7F"/>
                </a:solidFill>
                <a:cs typeface="Arial" charset="0"/>
                <a:sym typeface="Symbol" pitchFamily="18" charset="2"/>
              </a:rPr>
              <a:t>http://kpolyakov.spb.ru</a:t>
            </a:r>
            <a:endParaRPr lang="ru-RU" sz="1400" i="1" dirty="0">
              <a:solidFill>
                <a:srgbClr val="7F7F7F"/>
              </a:solidFill>
              <a:cs typeface="Arial" charset="0"/>
              <a:sym typeface="Symbol" pitchFamily="18" charset="2"/>
            </a:endParaRPr>
          </a:p>
        </p:txBody>
      </p:sp>
      <p:sp>
        <p:nvSpPr>
          <p:cNvPr id="5" name="Line 2"/>
          <p:cNvSpPr>
            <a:spLocks noChangeShapeType="1"/>
          </p:cNvSpPr>
          <p:nvPr userDrawn="1"/>
        </p:nvSpPr>
        <p:spPr bwMode="auto">
          <a:xfrm>
            <a:off x="376238" y="795338"/>
            <a:ext cx="8464550" cy="0"/>
          </a:xfrm>
          <a:prstGeom prst="line">
            <a:avLst/>
          </a:prstGeom>
          <a:noFill/>
          <a:ln w="38100">
            <a:solidFill>
              <a:srgbClr val="000080"/>
            </a:solidFill>
            <a:round/>
            <a:headEnd/>
            <a:tailEnd/>
          </a:ln>
        </p:spPr>
        <p:txBody>
          <a:bodyPr wrap="none" anchor="ctr"/>
          <a:lstStyle/>
          <a:p>
            <a:pPr>
              <a:defRPr/>
            </a:pPr>
            <a:endParaRPr lang="ru-RU">
              <a:latin typeface="Arial" charset="0"/>
            </a:endParaRPr>
          </a:p>
        </p:txBody>
      </p:sp>
      <p:sp>
        <p:nvSpPr>
          <p:cNvPr id="11" name="Заголовок 1"/>
          <p:cNvSpPr>
            <a:spLocks noGrp="1"/>
          </p:cNvSpPr>
          <p:nvPr>
            <p:ph type="title"/>
          </p:nvPr>
        </p:nvSpPr>
        <p:spPr>
          <a:xfrm>
            <a:off x="310718" y="301272"/>
            <a:ext cx="8376082" cy="471086"/>
          </a:xfrm>
        </p:spPr>
        <p:txBody>
          <a:bodyPr/>
          <a:lstStyle>
            <a:lvl1pPr algn="l">
              <a:defRPr sz="3000" b="1"/>
            </a:lvl1pPr>
          </a:lstStyle>
          <a:p>
            <a:r>
              <a:rPr lang="ru-RU" dirty="0" smtClean="0"/>
              <a:t>Образец заголовка</a:t>
            </a:r>
            <a:endParaRPr lang="ru-RU" dirty="0"/>
          </a:p>
        </p:txBody>
      </p:sp>
      <p:sp>
        <p:nvSpPr>
          <p:cNvPr id="6" name="Rectangle 4"/>
          <p:cNvSpPr>
            <a:spLocks noGrp="1" noChangeArrowheads="1"/>
          </p:cNvSpPr>
          <p:nvPr>
            <p:ph type="dt" sz="half" idx="10"/>
          </p:nvPr>
        </p:nvSpPr>
        <p:spPr/>
        <p:txBody>
          <a:bodyPr/>
          <a:lstStyle>
            <a:lvl1pPr>
              <a:defRPr/>
            </a:lvl1pPr>
          </a:lstStyle>
          <a:p>
            <a:pPr>
              <a:defRPr/>
            </a:pPr>
            <a:endParaRPr lang="ru-RU"/>
          </a:p>
        </p:txBody>
      </p:sp>
      <p:sp>
        <p:nvSpPr>
          <p:cNvPr id="7" name="Rectangle 5"/>
          <p:cNvSpPr>
            <a:spLocks noGrp="1" noChangeArrowheads="1"/>
          </p:cNvSpPr>
          <p:nvPr>
            <p:ph type="ftr" sz="quarter" idx="11"/>
          </p:nvPr>
        </p:nvSpPr>
        <p:spPr/>
        <p:txBody>
          <a:bodyPr/>
          <a:lstStyle>
            <a:lvl1pPr>
              <a:defRPr/>
            </a:lvl1pPr>
          </a:lstStyle>
          <a:p>
            <a:pPr>
              <a:defRPr/>
            </a:pPr>
            <a:endParaRPr lang="ru-RU"/>
          </a:p>
        </p:txBody>
      </p:sp>
      <p:sp>
        <p:nvSpPr>
          <p:cNvPr id="8" name="Rectangle 6"/>
          <p:cNvSpPr>
            <a:spLocks noGrp="1" noChangeArrowheads="1"/>
          </p:cNvSpPr>
          <p:nvPr>
            <p:ph type="sldNum" sz="quarter" idx="12"/>
          </p:nvPr>
        </p:nvSpPr>
        <p:spPr>
          <a:xfrm>
            <a:off x="7004050" y="-20638"/>
            <a:ext cx="2133600" cy="476251"/>
          </a:xfrm>
        </p:spPr>
        <p:txBody>
          <a:bodyPr/>
          <a:lstStyle>
            <a:lvl1pPr>
              <a:defRPr/>
            </a:lvl1pPr>
          </a:lstStyle>
          <a:p>
            <a:pPr>
              <a:defRPr/>
            </a:pPr>
            <a:fld id="{34D88E0E-3AEE-4947-98F1-0D45560FA7AC}" type="slidenum">
              <a:rPr lang="ru-RU"/>
              <a:pPr>
                <a:defRPr/>
              </a:pPr>
              <a:t>‹#›</a:t>
            </a:fld>
            <a:endParaRPr lang="ru-RU"/>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25_Пустой слайд">
    <p:spTree>
      <p:nvGrpSpPr>
        <p:cNvPr id="1" name=""/>
        <p:cNvGrpSpPr/>
        <p:nvPr/>
      </p:nvGrpSpPr>
      <p:grpSpPr>
        <a:xfrm>
          <a:off x="0" y="0"/>
          <a:ext cx="0" cy="0"/>
          <a:chOff x="0" y="0"/>
          <a:chExt cx="0" cy="0"/>
        </a:xfrm>
      </p:grpSpPr>
      <p:sp>
        <p:nvSpPr>
          <p:cNvPr id="3" name="Прямоугольник 2"/>
          <p:cNvSpPr/>
          <p:nvPr userDrawn="1"/>
        </p:nvSpPr>
        <p:spPr>
          <a:xfrm>
            <a:off x="0" y="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ru-RU" sz="1400" i="1" dirty="0">
                <a:solidFill>
                  <a:srgbClr val="7F7F7F"/>
                </a:solidFill>
                <a:cs typeface="Arial" charset="0"/>
                <a:sym typeface="Symbol" pitchFamily="18" charset="2"/>
              </a:rPr>
              <a:t>Моделирование</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11 класс</a:t>
            </a:r>
            <a:endParaRPr lang="ru-RU" sz="1400" i="1" dirty="0">
              <a:solidFill>
                <a:srgbClr val="7F7F7F"/>
              </a:solidFill>
              <a:cs typeface="Arial" charset="0"/>
            </a:endParaRPr>
          </a:p>
        </p:txBody>
      </p:sp>
      <p:sp>
        <p:nvSpPr>
          <p:cNvPr id="4" name="Прямоугольник 3"/>
          <p:cNvSpPr/>
          <p:nvPr userDrawn="1"/>
        </p:nvSpPr>
        <p:spPr>
          <a:xfrm>
            <a:off x="0" y="657225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tabLst>
                <a:tab pos="8791200" algn="r"/>
              </a:tabLst>
              <a:defRPr/>
            </a:pPr>
            <a:r>
              <a:rPr lang="ru-RU" sz="1400" i="1" dirty="0">
                <a:solidFill>
                  <a:srgbClr val="7F7F7F"/>
                </a:solidFill>
                <a:cs typeface="Arial" charset="0"/>
                <a:sym typeface="Symbol" pitchFamily="18" charset="2"/>
              </a:rPr>
              <a:t></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К.Ю. Поляков, Е.А. Ерёмин, 201</a:t>
            </a:r>
            <a:r>
              <a:rPr lang="en-US" sz="1400" i="1" dirty="0">
                <a:solidFill>
                  <a:srgbClr val="7F7F7F"/>
                </a:solidFill>
                <a:cs typeface="Arial" charset="0"/>
                <a:sym typeface="Symbol" pitchFamily="18" charset="2"/>
              </a:rPr>
              <a:t>8</a:t>
            </a:r>
            <a:r>
              <a:rPr lang="ru-RU" sz="1400" i="1" dirty="0">
                <a:solidFill>
                  <a:srgbClr val="7F7F7F"/>
                </a:solidFill>
                <a:cs typeface="Arial" charset="0"/>
                <a:sym typeface="Symbol" pitchFamily="18" charset="2"/>
              </a:rPr>
              <a:t> 	</a:t>
            </a:r>
            <a:r>
              <a:rPr lang="en-US" sz="1400" i="1" dirty="0">
                <a:solidFill>
                  <a:srgbClr val="7F7F7F"/>
                </a:solidFill>
                <a:cs typeface="Arial" charset="0"/>
                <a:sym typeface="Symbol" pitchFamily="18" charset="2"/>
              </a:rPr>
              <a:t>http://kpolyakov.spb.ru</a:t>
            </a:r>
            <a:endParaRPr lang="ru-RU" sz="1400" i="1" dirty="0">
              <a:solidFill>
                <a:srgbClr val="7F7F7F"/>
              </a:solidFill>
              <a:cs typeface="Arial" charset="0"/>
              <a:sym typeface="Symbol" pitchFamily="18" charset="2"/>
            </a:endParaRPr>
          </a:p>
        </p:txBody>
      </p:sp>
      <p:sp>
        <p:nvSpPr>
          <p:cNvPr id="5" name="Line 2"/>
          <p:cNvSpPr>
            <a:spLocks noChangeShapeType="1"/>
          </p:cNvSpPr>
          <p:nvPr userDrawn="1"/>
        </p:nvSpPr>
        <p:spPr bwMode="auto">
          <a:xfrm>
            <a:off x="376238" y="795338"/>
            <a:ext cx="8464550" cy="0"/>
          </a:xfrm>
          <a:prstGeom prst="line">
            <a:avLst/>
          </a:prstGeom>
          <a:noFill/>
          <a:ln w="38100">
            <a:solidFill>
              <a:srgbClr val="000080"/>
            </a:solidFill>
            <a:round/>
            <a:headEnd/>
            <a:tailEnd/>
          </a:ln>
        </p:spPr>
        <p:txBody>
          <a:bodyPr wrap="none" anchor="ctr"/>
          <a:lstStyle/>
          <a:p>
            <a:pPr>
              <a:defRPr/>
            </a:pPr>
            <a:endParaRPr lang="ru-RU">
              <a:latin typeface="Arial" charset="0"/>
            </a:endParaRPr>
          </a:p>
        </p:txBody>
      </p:sp>
      <p:sp>
        <p:nvSpPr>
          <p:cNvPr id="11" name="Заголовок 1"/>
          <p:cNvSpPr>
            <a:spLocks noGrp="1"/>
          </p:cNvSpPr>
          <p:nvPr>
            <p:ph type="title"/>
          </p:nvPr>
        </p:nvSpPr>
        <p:spPr>
          <a:xfrm>
            <a:off x="310718" y="301272"/>
            <a:ext cx="8376082" cy="471086"/>
          </a:xfrm>
        </p:spPr>
        <p:txBody>
          <a:bodyPr/>
          <a:lstStyle>
            <a:lvl1pPr algn="l">
              <a:defRPr sz="3000" b="1"/>
            </a:lvl1pPr>
          </a:lstStyle>
          <a:p>
            <a:r>
              <a:rPr lang="ru-RU" dirty="0" smtClean="0"/>
              <a:t>Образец заголовка</a:t>
            </a:r>
            <a:endParaRPr lang="ru-RU" dirty="0"/>
          </a:p>
        </p:txBody>
      </p:sp>
      <p:sp>
        <p:nvSpPr>
          <p:cNvPr id="6" name="Rectangle 4"/>
          <p:cNvSpPr>
            <a:spLocks noGrp="1" noChangeArrowheads="1"/>
          </p:cNvSpPr>
          <p:nvPr>
            <p:ph type="dt" sz="half" idx="10"/>
          </p:nvPr>
        </p:nvSpPr>
        <p:spPr/>
        <p:txBody>
          <a:bodyPr/>
          <a:lstStyle>
            <a:lvl1pPr>
              <a:defRPr/>
            </a:lvl1pPr>
          </a:lstStyle>
          <a:p>
            <a:pPr>
              <a:defRPr/>
            </a:pPr>
            <a:endParaRPr lang="ru-RU"/>
          </a:p>
        </p:txBody>
      </p:sp>
      <p:sp>
        <p:nvSpPr>
          <p:cNvPr id="7" name="Rectangle 5"/>
          <p:cNvSpPr>
            <a:spLocks noGrp="1" noChangeArrowheads="1"/>
          </p:cNvSpPr>
          <p:nvPr>
            <p:ph type="ftr" sz="quarter" idx="11"/>
          </p:nvPr>
        </p:nvSpPr>
        <p:spPr/>
        <p:txBody>
          <a:bodyPr/>
          <a:lstStyle>
            <a:lvl1pPr>
              <a:defRPr/>
            </a:lvl1pPr>
          </a:lstStyle>
          <a:p>
            <a:pPr>
              <a:defRPr/>
            </a:pPr>
            <a:endParaRPr lang="ru-RU"/>
          </a:p>
        </p:txBody>
      </p:sp>
      <p:sp>
        <p:nvSpPr>
          <p:cNvPr id="8" name="Rectangle 6"/>
          <p:cNvSpPr>
            <a:spLocks noGrp="1" noChangeArrowheads="1"/>
          </p:cNvSpPr>
          <p:nvPr>
            <p:ph type="sldNum" sz="quarter" idx="12"/>
          </p:nvPr>
        </p:nvSpPr>
        <p:spPr>
          <a:xfrm>
            <a:off x="7004050" y="-20638"/>
            <a:ext cx="2133600" cy="476251"/>
          </a:xfrm>
        </p:spPr>
        <p:txBody>
          <a:bodyPr/>
          <a:lstStyle>
            <a:lvl1pPr>
              <a:defRPr/>
            </a:lvl1pPr>
          </a:lstStyle>
          <a:p>
            <a:pPr>
              <a:defRPr/>
            </a:pPr>
            <a:fld id="{34D88E0E-3AEE-4947-98F1-0D45560FA7AC}" type="slidenum">
              <a:rPr lang="ru-RU"/>
              <a:pPr>
                <a:defRPr/>
              </a:pPr>
              <a:t>‹#›</a:t>
            </a:fld>
            <a:endParaRPr lang="ru-RU"/>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26_Пустой слайд">
    <p:spTree>
      <p:nvGrpSpPr>
        <p:cNvPr id="1" name=""/>
        <p:cNvGrpSpPr/>
        <p:nvPr/>
      </p:nvGrpSpPr>
      <p:grpSpPr>
        <a:xfrm>
          <a:off x="0" y="0"/>
          <a:ext cx="0" cy="0"/>
          <a:chOff x="0" y="0"/>
          <a:chExt cx="0" cy="0"/>
        </a:xfrm>
      </p:grpSpPr>
      <p:sp>
        <p:nvSpPr>
          <p:cNvPr id="3" name="Прямоугольник 2"/>
          <p:cNvSpPr/>
          <p:nvPr userDrawn="1"/>
        </p:nvSpPr>
        <p:spPr>
          <a:xfrm>
            <a:off x="0" y="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ru-RU" sz="1400" i="1" dirty="0">
                <a:solidFill>
                  <a:srgbClr val="7F7F7F"/>
                </a:solidFill>
                <a:cs typeface="Arial" charset="0"/>
                <a:sym typeface="Symbol" pitchFamily="18" charset="2"/>
              </a:rPr>
              <a:t>Моделирование</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11 класс</a:t>
            </a:r>
            <a:endParaRPr lang="ru-RU" sz="1400" i="1" dirty="0">
              <a:solidFill>
                <a:srgbClr val="7F7F7F"/>
              </a:solidFill>
              <a:cs typeface="Arial" charset="0"/>
            </a:endParaRPr>
          </a:p>
        </p:txBody>
      </p:sp>
      <p:sp>
        <p:nvSpPr>
          <p:cNvPr id="4" name="Прямоугольник 3"/>
          <p:cNvSpPr/>
          <p:nvPr userDrawn="1"/>
        </p:nvSpPr>
        <p:spPr>
          <a:xfrm>
            <a:off x="0" y="657225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tabLst>
                <a:tab pos="8791200" algn="r"/>
              </a:tabLst>
              <a:defRPr/>
            </a:pPr>
            <a:r>
              <a:rPr lang="ru-RU" sz="1400" i="1" dirty="0">
                <a:solidFill>
                  <a:srgbClr val="7F7F7F"/>
                </a:solidFill>
                <a:cs typeface="Arial" charset="0"/>
                <a:sym typeface="Symbol" pitchFamily="18" charset="2"/>
              </a:rPr>
              <a:t></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К.Ю. Поляков, Е.А. Ерёмин, 201</a:t>
            </a:r>
            <a:r>
              <a:rPr lang="en-US" sz="1400" i="1" dirty="0">
                <a:solidFill>
                  <a:srgbClr val="7F7F7F"/>
                </a:solidFill>
                <a:cs typeface="Arial" charset="0"/>
                <a:sym typeface="Symbol" pitchFamily="18" charset="2"/>
              </a:rPr>
              <a:t>8</a:t>
            </a:r>
            <a:r>
              <a:rPr lang="ru-RU" sz="1400" i="1" dirty="0">
                <a:solidFill>
                  <a:srgbClr val="7F7F7F"/>
                </a:solidFill>
                <a:cs typeface="Arial" charset="0"/>
                <a:sym typeface="Symbol" pitchFamily="18" charset="2"/>
              </a:rPr>
              <a:t> 	</a:t>
            </a:r>
            <a:r>
              <a:rPr lang="en-US" sz="1400" i="1" dirty="0">
                <a:solidFill>
                  <a:srgbClr val="7F7F7F"/>
                </a:solidFill>
                <a:cs typeface="Arial" charset="0"/>
                <a:sym typeface="Symbol" pitchFamily="18" charset="2"/>
              </a:rPr>
              <a:t>http://kpolyakov.spb.ru</a:t>
            </a:r>
            <a:endParaRPr lang="ru-RU" sz="1400" i="1" dirty="0">
              <a:solidFill>
                <a:srgbClr val="7F7F7F"/>
              </a:solidFill>
              <a:cs typeface="Arial" charset="0"/>
              <a:sym typeface="Symbol" pitchFamily="18" charset="2"/>
            </a:endParaRPr>
          </a:p>
        </p:txBody>
      </p:sp>
      <p:sp>
        <p:nvSpPr>
          <p:cNvPr id="5" name="Line 2"/>
          <p:cNvSpPr>
            <a:spLocks noChangeShapeType="1"/>
          </p:cNvSpPr>
          <p:nvPr userDrawn="1"/>
        </p:nvSpPr>
        <p:spPr bwMode="auto">
          <a:xfrm>
            <a:off x="376238" y="795338"/>
            <a:ext cx="8464550" cy="0"/>
          </a:xfrm>
          <a:prstGeom prst="line">
            <a:avLst/>
          </a:prstGeom>
          <a:noFill/>
          <a:ln w="38100">
            <a:solidFill>
              <a:srgbClr val="000080"/>
            </a:solidFill>
            <a:round/>
            <a:headEnd/>
            <a:tailEnd/>
          </a:ln>
        </p:spPr>
        <p:txBody>
          <a:bodyPr wrap="none" anchor="ctr"/>
          <a:lstStyle/>
          <a:p>
            <a:pPr>
              <a:defRPr/>
            </a:pPr>
            <a:endParaRPr lang="ru-RU">
              <a:latin typeface="Arial" charset="0"/>
            </a:endParaRPr>
          </a:p>
        </p:txBody>
      </p:sp>
      <p:sp>
        <p:nvSpPr>
          <p:cNvPr id="11" name="Заголовок 1"/>
          <p:cNvSpPr>
            <a:spLocks noGrp="1"/>
          </p:cNvSpPr>
          <p:nvPr>
            <p:ph type="title"/>
          </p:nvPr>
        </p:nvSpPr>
        <p:spPr>
          <a:xfrm>
            <a:off x="310718" y="301272"/>
            <a:ext cx="8376082" cy="471086"/>
          </a:xfrm>
        </p:spPr>
        <p:txBody>
          <a:bodyPr/>
          <a:lstStyle>
            <a:lvl1pPr algn="l">
              <a:defRPr sz="3000" b="1"/>
            </a:lvl1pPr>
          </a:lstStyle>
          <a:p>
            <a:r>
              <a:rPr lang="ru-RU" dirty="0" smtClean="0"/>
              <a:t>Образец заголовка</a:t>
            </a:r>
            <a:endParaRPr lang="ru-RU" dirty="0"/>
          </a:p>
        </p:txBody>
      </p:sp>
      <p:sp>
        <p:nvSpPr>
          <p:cNvPr id="6" name="Rectangle 4"/>
          <p:cNvSpPr>
            <a:spLocks noGrp="1" noChangeArrowheads="1"/>
          </p:cNvSpPr>
          <p:nvPr>
            <p:ph type="dt" sz="half" idx="10"/>
          </p:nvPr>
        </p:nvSpPr>
        <p:spPr/>
        <p:txBody>
          <a:bodyPr/>
          <a:lstStyle>
            <a:lvl1pPr>
              <a:defRPr/>
            </a:lvl1pPr>
          </a:lstStyle>
          <a:p>
            <a:pPr>
              <a:defRPr/>
            </a:pPr>
            <a:endParaRPr lang="ru-RU"/>
          </a:p>
        </p:txBody>
      </p:sp>
      <p:sp>
        <p:nvSpPr>
          <p:cNvPr id="7" name="Rectangle 5"/>
          <p:cNvSpPr>
            <a:spLocks noGrp="1" noChangeArrowheads="1"/>
          </p:cNvSpPr>
          <p:nvPr>
            <p:ph type="ftr" sz="quarter" idx="11"/>
          </p:nvPr>
        </p:nvSpPr>
        <p:spPr/>
        <p:txBody>
          <a:bodyPr/>
          <a:lstStyle>
            <a:lvl1pPr>
              <a:defRPr/>
            </a:lvl1pPr>
          </a:lstStyle>
          <a:p>
            <a:pPr>
              <a:defRPr/>
            </a:pPr>
            <a:endParaRPr lang="ru-RU"/>
          </a:p>
        </p:txBody>
      </p:sp>
      <p:sp>
        <p:nvSpPr>
          <p:cNvPr id="8" name="Rectangle 6"/>
          <p:cNvSpPr>
            <a:spLocks noGrp="1" noChangeArrowheads="1"/>
          </p:cNvSpPr>
          <p:nvPr>
            <p:ph type="sldNum" sz="quarter" idx="12"/>
          </p:nvPr>
        </p:nvSpPr>
        <p:spPr>
          <a:xfrm>
            <a:off x="7004050" y="-20638"/>
            <a:ext cx="2133600" cy="476251"/>
          </a:xfrm>
        </p:spPr>
        <p:txBody>
          <a:bodyPr/>
          <a:lstStyle>
            <a:lvl1pPr>
              <a:defRPr/>
            </a:lvl1pPr>
          </a:lstStyle>
          <a:p>
            <a:pPr>
              <a:defRPr/>
            </a:pPr>
            <a:fld id="{34D88E0E-3AEE-4947-98F1-0D45560FA7AC}" type="slidenum">
              <a:rPr lang="ru-RU"/>
              <a:pPr>
                <a:defRPr/>
              </a:pPr>
              <a:t>‹#›</a:t>
            </a:fld>
            <a:endParaRPr lang="ru-RU"/>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userDrawn="1">
  <p:cSld name="27_Пустой слайд">
    <p:spTree>
      <p:nvGrpSpPr>
        <p:cNvPr id="1" name=""/>
        <p:cNvGrpSpPr/>
        <p:nvPr/>
      </p:nvGrpSpPr>
      <p:grpSpPr>
        <a:xfrm>
          <a:off x="0" y="0"/>
          <a:ext cx="0" cy="0"/>
          <a:chOff x="0" y="0"/>
          <a:chExt cx="0" cy="0"/>
        </a:xfrm>
      </p:grpSpPr>
      <p:sp>
        <p:nvSpPr>
          <p:cNvPr id="3" name="Прямоугольник 2"/>
          <p:cNvSpPr/>
          <p:nvPr userDrawn="1"/>
        </p:nvSpPr>
        <p:spPr>
          <a:xfrm>
            <a:off x="0" y="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ru-RU" sz="1400" i="1" dirty="0">
                <a:solidFill>
                  <a:srgbClr val="7F7F7F"/>
                </a:solidFill>
                <a:cs typeface="Arial" charset="0"/>
                <a:sym typeface="Symbol" pitchFamily="18" charset="2"/>
              </a:rPr>
              <a:t>Моделирование</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11 класс</a:t>
            </a:r>
            <a:endParaRPr lang="ru-RU" sz="1400" i="1" dirty="0">
              <a:solidFill>
                <a:srgbClr val="7F7F7F"/>
              </a:solidFill>
              <a:cs typeface="Arial" charset="0"/>
            </a:endParaRPr>
          </a:p>
        </p:txBody>
      </p:sp>
      <p:sp>
        <p:nvSpPr>
          <p:cNvPr id="4" name="Прямоугольник 3"/>
          <p:cNvSpPr/>
          <p:nvPr userDrawn="1"/>
        </p:nvSpPr>
        <p:spPr>
          <a:xfrm>
            <a:off x="0" y="657225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tabLst>
                <a:tab pos="8791200" algn="r"/>
              </a:tabLst>
              <a:defRPr/>
            </a:pPr>
            <a:r>
              <a:rPr lang="ru-RU" sz="1400" i="1" dirty="0">
                <a:solidFill>
                  <a:srgbClr val="7F7F7F"/>
                </a:solidFill>
                <a:cs typeface="Arial" charset="0"/>
                <a:sym typeface="Symbol" pitchFamily="18" charset="2"/>
              </a:rPr>
              <a:t></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К.Ю. Поляков, Е.А. Ерёмин, 201</a:t>
            </a:r>
            <a:r>
              <a:rPr lang="en-US" sz="1400" i="1" dirty="0">
                <a:solidFill>
                  <a:srgbClr val="7F7F7F"/>
                </a:solidFill>
                <a:cs typeface="Arial" charset="0"/>
                <a:sym typeface="Symbol" pitchFamily="18" charset="2"/>
              </a:rPr>
              <a:t>8</a:t>
            </a:r>
            <a:r>
              <a:rPr lang="ru-RU" sz="1400" i="1" dirty="0">
                <a:solidFill>
                  <a:srgbClr val="7F7F7F"/>
                </a:solidFill>
                <a:cs typeface="Arial" charset="0"/>
                <a:sym typeface="Symbol" pitchFamily="18" charset="2"/>
              </a:rPr>
              <a:t> 	</a:t>
            </a:r>
            <a:r>
              <a:rPr lang="en-US" sz="1400" i="1" dirty="0">
                <a:solidFill>
                  <a:srgbClr val="7F7F7F"/>
                </a:solidFill>
                <a:cs typeface="Arial" charset="0"/>
                <a:sym typeface="Symbol" pitchFamily="18" charset="2"/>
              </a:rPr>
              <a:t>http://kpolyakov.spb.ru</a:t>
            </a:r>
            <a:endParaRPr lang="ru-RU" sz="1400" i="1" dirty="0">
              <a:solidFill>
                <a:srgbClr val="7F7F7F"/>
              </a:solidFill>
              <a:cs typeface="Arial" charset="0"/>
              <a:sym typeface="Symbol" pitchFamily="18" charset="2"/>
            </a:endParaRPr>
          </a:p>
        </p:txBody>
      </p:sp>
      <p:sp>
        <p:nvSpPr>
          <p:cNvPr id="5" name="Line 2"/>
          <p:cNvSpPr>
            <a:spLocks noChangeShapeType="1"/>
          </p:cNvSpPr>
          <p:nvPr userDrawn="1"/>
        </p:nvSpPr>
        <p:spPr bwMode="auto">
          <a:xfrm>
            <a:off x="376238" y="795338"/>
            <a:ext cx="8464550" cy="0"/>
          </a:xfrm>
          <a:prstGeom prst="line">
            <a:avLst/>
          </a:prstGeom>
          <a:noFill/>
          <a:ln w="38100">
            <a:solidFill>
              <a:srgbClr val="000080"/>
            </a:solidFill>
            <a:round/>
            <a:headEnd/>
            <a:tailEnd/>
          </a:ln>
        </p:spPr>
        <p:txBody>
          <a:bodyPr wrap="none" anchor="ctr"/>
          <a:lstStyle/>
          <a:p>
            <a:pPr>
              <a:defRPr/>
            </a:pPr>
            <a:endParaRPr lang="ru-RU">
              <a:latin typeface="Arial" charset="0"/>
            </a:endParaRPr>
          </a:p>
        </p:txBody>
      </p:sp>
      <p:sp>
        <p:nvSpPr>
          <p:cNvPr id="11" name="Заголовок 1"/>
          <p:cNvSpPr>
            <a:spLocks noGrp="1"/>
          </p:cNvSpPr>
          <p:nvPr>
            <p:ph type="title"/>
          </p:nvPr>
        </p:nvSpPr>
        <p:spPr>
          <a:xfrm>
            <a:off x="310718" y="301272"/>
            <a:ext cx="8376082" cy="471086"/>
          </a:xfrm>
        </p:spPr>
        <p:txBody>
          <a:bodyPr/>
          <a:lstStyle>
            <a:lvl1pPr algn="l">
              <a:defRPr sz="3000" b="1"/>
            </a:lvl1pPr>
          </a:lstStyle>
          <a:p>
            <a:r>
              <a:rPr lang="ru-RU" dirty="0" smtClean="0"/>
              <a:t>Образец заголовка</a:t>
            </a:r>
            <a:endParaRPr lang="ru-RU" dirty="0"/>
          </a:p>
        </p:txBody>
      </p:sp>
      <p:sp>
        <p:nvSpPr>
          <p:cNvPr id="6" name="Rectangle 4"/>
          <p:cNvSpPr>
            <a:spLocks noGrp="1" noChangeArrowheads="1"/>
          </p:cNvSpPr>
          <p:nvPr>
            <p:ph type="dt" sz="half" idx="10"/>
          </p:nvPr>
        </p:nvSpPr>
        <p:spPr/>
        <p:txBody>
          <a:bodyPr/>
          <a:lstStyle>
            <a:lvl1pPr>
              <a:defRPr/>
            </a:lvl1pPr>
          </a:lstStyle>
          <a:p>
            <a:pPr>
              <a:defRPr/>
            </a:pPr>
            <a:endParaRPr lang="ru-RU"/>
          </a:p>
        </p:txBody>
      </p:sp>
      <p:sp>
        <p:nvSpPr>
          <p:cNvPr id="7" name="Rectangle 5"/>
          <p:cNvSpPr>
            <a:spLocks noGrp="1" noChangeArrowheads="1"/>
          </p:cNvSpPr>
          <p:nvPr>
            <p:ph type="ftr" sz="quarter" idx="11"/>
          </p:nvPr>
        </p:nvSpPr>
        <p:spPr/>
        <p:txBody>
          <a:bodyPr/>
          <a:lstStyle>
            <a:lvl1pPr>
              <a:defRPr/>
            </a:lvl1pPr>
          </a:lstStyle>
          <a:p>
            <a:pPr>
              <a:defRPr/>
            </a:pPr>
            <a:endParaRPr lang="ru-RU"/>
          </a:p>
        </p:txBody>
      </p:sp>
      <p:sp>
        <p:nvSpPr>
          <p:cNvPr id="8" name="Rectangle 6"/>
          <p:cNvSpPr>
            <a:spLocks noGrp="1" noChangeArrowheads="1"/>
          </p:cNvSpPr>
          <p:nvPr>
            <p:ph type="sldNum" sz="quarter" idx="12"/>
          </p:nvPr>
        </p:nvSpPr>
        <p:spPr>
          <a:xfrm>
            <a:off x="7004050" y="-20638"/>
            <a:ext cx="2133600" cy="476251"/>
          </a:xfrm>
        </p:spPr>
        <p:txBody>
          <a:bodyPr/>
          <a:lstStyle>
            <a:lvl1pPr>
              <a:defRPr/>
            </a:lvl1pPr>
          </a:lstStyle>
          <a:p>
            <a:pPr>
              <a:defRPr/>
            </a:pPr>
            <a:fld id="{34D88E0E-3AEE-4947-98F1-0D45560FA7AC}" type="slidenum">
              <a:rPr lang="ru-RU"/>
              <a:pPr>
                <a:defRPr/>
              </a:pPr>
              <a:t>‹#›</a:t>
            </a:fld>
            <a:endParaRPr lang="ru-RU"/>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userDrawn="1">
  <p:cSld name="28_Пустой слайд">
    <p:spTree>
      <p:nvGrpSpPr>
        <p:cNvPr id="1" name=""/>
        <p:cNvGrpSpPr/>
        <p:nvPr/>
      </p:nvGrpSpPr>
      <p:grpSpPr>
        <a:xfrm>
          <a:off x="0" y="0"/>
          <a:ext cx="0" cy="0"/>
          <a:chOff x="0" y="0"/>
          <a:chExt cx="0" cy="0"/>
        </a:xfrm>
      </p:grpSpPr>
      <p:sp>
        <p:nvSpPr>
          <p:cNvPr id="3" name="Прямоугольник 2"/>
          <p:cNvSpPr/>
          <p:nvPr userDrawn="1"/>
        </p:nvSpPr>
        <p:spPr>
          <a:xfrm>
            <a:off x="0" y="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ru-RU" sz="1400" i="1" dirty="0">
                <a:solidFill>
                  <a:srgbClr val="7F7F7F"/>
                </a:solidFill>
                <a:cs typeface="Arial" charset="0"/>
                <a:sym typeface="Symbol" pitchFamily="18" charset="2"/>
              </a:rPr>
              <a:t>Моделирование</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11 класс</a:t>
            </a:r>
            <a:endParaRPr lang="ru-RU" sz="1400" i="1" dirty="0">
              <a:solidFill>
                <a:srgbClr val="7F7F7F"/>
              </a:solidFill>
              <a:cs typeface="Arial" charset="0"/>
            </a:endParaRPr>
          </a:p>
        </p:txBody>
      </p:sp>
      <p:sp>
        <p:nvSpPr>
          <p:cNvPr id="4" name="Прямоугольник 3"/>
          <p:cNvSpPr/>
          <p:nvPr userDrawn="1"/>
        </p:nvSpPr>
        <p:spPr>
          <a:xfrm>
            <a:off x="0" y="657225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tabLst>
                <a:tab pos="8791200" algn="r"/>
              </a:tabLst>
              <a:defRPr/>
            </a:pPr>
            <a:r>
              <a:rPr lang="ru-RU" sz="1400" i="1" dirty="0">
                <a:solidFill>
                  <a:srgbClr val="7F7F7F"/>
                </a:solidFill>
                <a:cs typeface="Arial" charset="0"/>
                <a:sym typeface="Symbol" pitchFamily="18" charset="2"/>
              </a:rPr>
              <a:t></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К.Ю. Поляков, Е.А. Ерёмин, 201</a:t>
            </a:r>
            <a:r>
              <a:rPr lang="en-US" sz="1400" i="1" dirty="0">
                <a:solidFill>
                  <a:srgbClr val="7F7F7F"/>
                </a:solidFill>
                <a:cs typeface="Arial" charset="0"/>
                <a:sym typeface="Symbol" pitchFamily="18" charset="2"/>
              </a:rPr>
              <a:t>8</a:t>
            </a:r>
            <a:r>
              <a:rPr lang="ru-RU" sz="1400" i="1" dirty="0">
                <a:solidFill>
                  <a:srgbClr val="7F7F7F"/>
                </a:solidFill>
                <a:cs typeface="Arial" charset="0"/>
                <a:sym typeface="Symbol" pitchFamily="18" charset="2"/>
              </a:rPr>
              <a:t> 	</a:t>
            </a:r>
            <a:r>
              <a:rPr lang="en-US" sz="1400" i="1" dirty="0">
                <a:solidFill>
                  <a:srgbClr val="7F7F7F"/>
                </a:solidFill>
                <a:cs typeface="Arial" charset="0"/>
                <a:sym typeface="Symbol" pitchFamily="18" charset="2"/>
              </a:rPr>
              <a:t>http://kpolyakov.spb.ru</a:t>
            </a:r>
            <a:endParaRPr lang="ru-RU" sz="1400" i="1" dirty="0">
              <a:solidFill>
                <a:srgbClr val="7F7F7F"/>
              </a:solidFill>
              <a:cs typeface="Arial" charset="0"/>
              <a:sym typeface="Symbol" pitchFamily="18" charset="2"/>
            </a:endParaRPr>
          </a:p>
        </p:txBody>
      </p:sp>
      <p:sp>
        <p:nvSpPr>
          <p:cNvPr id="5" name="Line 2"/>
          <p:cNvSpPr>
            <a:spLocks noChangeShapeType="1"/>
          </p:cNvSpPr>
          <p:nvPr userDrawn="1"/>
        </p:nvSpPr>
        <p:spPr bwMode="auto">
          <a:xfrm>
            <a:off x="376238" y="795338"/>
            <a:ext cx="8464550" cy="0"/>
          </a:xfrm>
          <a:prstGeom prst="line">
            <a:avLst/>
          </a:prstGeom>
          <a:noFill/>
          <a:ln w="38100">
            <a:solidFill>
              <a:srgbClr val="000080"/>
            </a:solidFill>
            <a:round/>
            <a:headEnd/>
            <a:tailEnd/>
          </a:ln>
        </p:spPr>
        <p:txBody>
          <a:bodyPr wrap="none" anchor="ctr"/>
          <a:lstStyle/>
          <a:p>
            <a:pPr>
              <a:defRPr/>
            </a:pPr>
            <a:endParaRPr lang="ru-RU">
              <a:latin typeface="Arial" charset="0"/>
            </a:endParaRPr>
          </a:p>
        </p:txBody>
      </p:sp>
      <p:sp>
        <p:nvSpPr>
          <p:cNvPr id="11" name="Заголовок 1"/>
          <p:cNvSpPr>
            <a:spLocks noGrp="1"/>
          </p:cNvSpPr>
          <p:nvPr>
            <p:ph type="title"/>
          </p:nvPr>
        </p:nvSpPr>
        <p:spPr>
          <a:xfrm>
            <a:off x="310718" y="301272"/>
            <a:ext cx="8376082" cy="471086"/>
          </a:xfrm>
        </p:spPr>
        <p:txBody>
          <a:bodyPr/>
          <a:lstStyle>
            <a:lvl1pPr algn="l">
              <a:defRPr sz="3000" b="1"/>
            </a:lvl1pPr>
          </a:lstStyle>
          <a:p>
            <a:r>
              <a:rPr lang="ru-RU" dirty="0" smtClean="0"/>
              <a:t>Образец заголовка</a:t>
            </a:r>
            <a:endParaRPr lang="ru-RU" dirty="0"/>
          </a:p>
        </p:txBody>
      </p:sp>
      <p:sp>
        <p:nvSpPr>
          <p:cNvPr id="6" name="Rectangle 4"/>
          <p:cNvSpPr>
            <a:spLocks noGrp="1" noChangeArrowheads="1"/>
          </p:cNvSpPr>
          <p:nvPr>
            <p:ph type="dt" sz="half" idx="10"/>
          </p:nvPr>
        </p:nvSpPr>
        <p:spPr/>
        <p:txBody>
          <a:bodyPr/>
          <a:lstStyle>
            <a:lvl1pPr>
              <a:defRPr/>
            </a:lvl1pPr>
          </a:lstStyle>
          <a:p>
            <a:pPr>
              <a:defRPr/>
            </a:pPr>
            <a:endParaRPr lang="ru-RU"/>
          </a:p>
        </p:txBody>
      </p:sp>
      <p:sp>
        <p:nvSpPr>
          <p:cNvPr id="7" name="Rectangle 5"/>
          <p:cNvSpPr>
            <a:spLocks noGrp="1" noChangeArrowheads="1"/>
          </p:cNvSpPr>
          <p:nvPr>
            <p:ph type="ftr" sz="quarter" idx="11"/>
          </p:nvPr>
        </p:nvSpPr>
        <p:spPr/>
        <p:txBody>
          <a:bodyPr/>
          <a:lstStyle>
            <a:lvl1pPr>
              <a:defRPr/>
            </a:lvl1pPr>
          </a:lstStyle>
          <a:p>
            <a:pPr>
              <a:defRPr/>
            </a:pPr>
            <a:endParaRPr lang="ru-RU"/>
          </a:p>
        </p:txBody>
      </p:sp>
      <p:sp>
        <p:nvSpPr>
          <p:cNvPr id="8" name="Rectangle 6"/>
          <p:cNvSpPr>
            <a:spLocks noGrp="1" noChangeArrowheads="1"/>
          </p:cNvSpPr>
          <p:nvPr>
            <p:ph type="sldNum" sz="quarter" idx="12"/>
          </p:nvPr>
        </p:nvSpPr>
        <p:spPr>
          <a:xfrm>
            <a:off x="7004050" y="-20638"/>
            <a:ext cx="2133600" cy="476251"/>
          </a:xfrm>
        </p:spPr>
        <p:txBody>
          <a:bodyPr/>
          <a:lstStyle>
            <a:lvl1pPr>
              <a:defRPr/>
            </a:lvl1pPr>
          </a:lstStyle>
          <a:p>
            <a:pPr>
              <a:defRPr/>
            </a:pPr>
            <a:fld id="{34D88E0E-3AEE-4947-98F1-0D45560FA7AC}"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0F76A1D1-E060-4625-B4C8-3EB7591158CE}" type="datetimeFigureOut">
              <a:rPr lang="ru-RU" smtClean="0"/>
              <a:pPr/>
              <a:t>30.09.2022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8591A11-09D4-4E90-9E00-86D48D223FFB}" type="slidenum">
              <a:rPr lang="ru-RU" smtClean="0"/>
              <a:pPr/>
              <a:t>‹#›</a:t>
            </a:fld>
            <a:endParaRPr lang="ru-RU"/>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userDrawn="1">
  <p:cSld name="29_Пустой слайд">
    <p:spTree>
      <p:nvGrpSpPr>
        <p:cNvPr id="1" name=""/>
        <p:cNvGrpSpPr/>
        <p:nvPr/>
      </p:nvGrpSpPr>
      <p:grpSpPr>
        <a:xfrm>
          <a:off x="0" y="0"/>
          <a:ext cx="0" cy="0"/>
          <a:chOff x="0" y="0"/>
          <a:chExt cx="0" cy="0"/>
        </a:xfrm>
      </p:grpSpPr>
      <p:sp>
        <p:nvSpPr>
          <p:cNvPr id="3" name="Прямоугольник 2"/>
          <p:cNvSpPr/>
          <p:nvPr userDrawn="1"/>
        </p:nvSpPr>
        <p:spPr>
          <a:xfrm>
            <a:off x="0" y="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ru-RU" sz="1400" i="1" dirty="0">
                <a:solidFill>
                  <a:srgbClr val="7F7F7F"/>
                </a:solidFill>
                <a:cs typeface="Arial" charset="0"/>
                <a:sym typeface="Symbol" pitchFamily="18" charset="2"/>
              </a:rPr>
              <a:t>Моделирование</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11 класс</a:t>
            </a:r>
            <a:endParaRPr lang="ru-RU" sz="1400" i="1" dirty="0">
              <a:solidFill>
                <a:srgbClr val="7F7F7F"/>
              </a:solidFill>
              <a:cs typeface="Arial" charset="0"/>
            </a:endParaRPr>
          </a:p>
        </p:txBody>
      </p:sp>
      <p:sp>
        <p:nvSpPr>
          <p:cNvPr id="4" name="Прямоугольник 3"/>
          <p:cNvSpPr/>
          <p:nvPr userDrawn="1"/>
        </p:nvSpPr>
        <p:spPr>
          <a:xfrm>
            <a:off x="0" y="657225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tabLst>
                <a:tab pos="8791200" algn="r"/>
              </a:tabLst>
              <a:defRPr/>
            </a:pPr>
            <a:r>
              <a:rPr lang="ru-RU" sz="1400" i="1" dirty="0">
                <a:solidFill>
                  <a:srgbClr val="7F7F7F"/>
                </a:solidFill>
                <a:cs typeface="Arial" charset="0"/>
                <a:sym typeface="Symbol" pitchFamily="18" charset="2"/>
              </a:rPr>
              <a:t></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К.Ю. Поляков, Е.А. Ерёмин, 201</a:t>
            </a:r>
            <a:r>
              <a:rPr lang="en-US" sz="1400" i="1" dirty="0">
                <a:solidFill>
                  <a:srgbClr val="7F7F7F"/>
                </a:solidFill>
                <a:cs typeface="Arial" charset="0"/>
                <a:sym typeface="Symbol" pitchFamily="18" charset="2"/>
              </a:rPr>
              <a:t>8</a:t>
            </a:r>
            <a:r>
              <a:rPr lang="ru-RU" sz="1400" i="1" dirty="0">
                <a:solidFill>
                  <a:srgbClr val="7F7F7F"/>
                </a:solidFill>
                <a:cs typeface="Arial" charset="0"/>
                <a:sym typeface="Symbol" pitchFamily="18" charset="2"/>
              </a:rPr>
              <a:t> 	</a:t>
            </a:r>
            <a:r>
              <a:rPr lang="en-US" sz="1400" i="1" dirty="0">
                <a:solidFill>
                  <a:srgbClr val="7F7F7F"/>
                </a:solidFill>
                <a:cs typeface="Arial" charset="0"/>
                <a:sym typeface="Symbol" pitchFamily="18" charset="2"/>
              </a:rPr>
              <a:t>http://kpolyakov.spb.ru</a:t>
            </a:r>
            <a:endParaRPr lang="ru-RU" sz="1400" i="1" dirty="0">
              <a:solidFill>
                <a:srgbClr val="7F7F7F"/>
              </a:solidFill>
              <a:cs typeface="Arial" charset="0"/>
              <a:sym typeface="Symbol" pitchFamily="18" charset="2"/>
            </a:endParaRPr>
          </a:p>
        </p:txBody>
      </p:sp>
      <p:sp>
        <p:nvSpPr>
          <p:cNvPr id="5" name="Line 2"/>
          <p:cNvSpPr>
            <a:spLocks noChangeShapeType="1"/>
          </p:cNvSpPr>
          <p:nvPr userDrawn="1"/>
        </p:nvSpPr>
        <p:spPr bwMode="auto">
          <a:xfrm>
            <a:off x="376238" y="795338"/>
            <a:ext cx="8464550" cy="0"/>
          </a:xfrm>
          <a:prstGeom prst="line">
            <a:avLst/>
          </a:prstGeom>
          <a:noFill/>
          <a:ln w="38100">
            <a:solidFill>
              <a:srgbClr val="000080"/>
            </a:solidFill>
            <a:round/>
            <a:headEnd/>
            <a:tailEnd/>
          </a:ln>
        </p:spPr>
        <p:txBody>
          <a:bodyPr wrap="none" anchor="ctr"/>
          <a:lstStyle/>
          <a:p>
            <a:pPr>
              <a:defRPr/>
            </a:pPr>
            <a:endParaRPr lang="ru-RU">
              <a:latin typeface="Arial" charset="0"/>
            </a:endParaRPr>
          </a:p>
        </p:txBody>
      </p:sp>
      <p:sp>
        <p:nvSpPr>
          <p:cNvPr id="11" name="Заголовок 1"/>
          <p:cNvSpPr>
            <a:spLocks noGrp="1"/>
          </p:cNvSpPr>
          <p:nvPr>
            <p:ph type="title"/>
          </p:nvPr>
        </p:nvSpPr>
        <p:spPr>
          <a:xfrm>
            <a:off x="310718" y="301272"/>
            <a:ext cx="8376082" cy="471086"/>
          </a:xfrm>
        </p:spPr>
        <p:txBody>
          <a:bodyPr/>
          <a:lstStyle>
            <a:lvl1pPr algn="l">
              <a:defRPr sz="3000" b="1"/>
            </a:lvl1pPr>
          </a:lstStyle>
          <a:p>
            <a:r>
              <a:rPr lang="ru-RU" dirty="0" smtClean="0"/>
              <a:t>Образец заголовка</a:t>
            </a:r>
            <a:endParaRPr lang="ru-RU" dirty="0"/>
          </a:p>
        </p:txBody>
      </p:sp>
      <p:sp>
        <p:nvSpPr>
          <p:cNvPr id="6" name="Rectangle 4"/>
          <p:cNvSpPr>
            <a:spLocks noGrp="1" noChangeArrowheads="1"/>
          </p:cNvSpPr>
          <p:nvPr>
            <p:ph type="dt" sz="half" idx="10"/>
          </p:nvPr>
        </p:nvSpPr>
        <p:spPr/>
        <p:txBody>
          <a:bodyPr/>
          <a:lstStyle>
            <a:lvl1pPr>
              <a:defRPr/>
            </a:lvl1pPr>
          </a:lstStyle>
          <a:p>
            <a:pPr>
              <a:defRPr/>
            </a:pPr>
            <a:endParaRPr lang="ru-RU"/>
          </a:p>
        </p:txBody>
      </p:sp>
      <p:sp>
        <p:nvSpPr>
          <p:cNvPr id="7" name="Rectangle 5"/>
          <p:cNvSpPr>
            <a:spLocks noGrp="1" noChangeArrowheads="1"/>
          </p:cNvSpPr>
          <p:nvPr>
            <p:ph type="ftr" sz="quarter" idx="11"/>
          </p:nvPr>
        </p:nvSpPr>
        <p:spPr/>
        <p:txBody>
          <a:bodyPr/>
          <a:lstStyle>
            <a:lvl1pPr>
              <a:defRPr/>
            </a:lvl1pPr>
          </a:lstStyle>
          <a:p>
            <a:pPr>
              <a:defRPr/>
            </a:pPr>
            <a:endParaRPr lang="ru-RU"/>
          </a:p>
        </p:txBody>
      </p:sp>
      <p:sp>
        <p:nvSpPr>
          <p:cNvPr id="8" name="Rectangle 6"/>
          <p:cNvSpPr>
            <a:spLocks noGrp="1" noChangeArrowheads="1"/>
          </p:cNvSpPr>
          <p:nvPr>
            <p:ph type="sldNum" sz="quarter" idx="12"/>
          </p:nvPr>
        </p:nvSpPr>
        <p:spPr>
          <a:xfrm>
            <a:off x="7004050" y="-20638"/>
            <a:ext cx="2133600" cy="476251"/>
          </a:xfrm>
        </p:spPr>
        <p:txBody>
          <a:bodyPr/>
          <a:lstStyle>
            <a:lvl1pPr>
              <a:defRPr/>
            </a:lvl1pPr>
          </a:lstStyle>
          <a:p>
            <a:pPr>
              <a:defRPr/>
            </a:pPr>
            <a:fld id="{34D88E0E-3AEE-4947-98F1-0D45560FA7AC}" type="slidenum">
              <a:rPr lang="ru-RU"/>
              <a:pPr>
                <a:defRPr/>
              </a:pPr>
              <a:t>‹#›</a:t>
            </a:fld>
            <a:endParaRPr lang="ru-RU"/>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userDrawn="1">
  <p:cSld name="30_Пустой слайд">
    <p:spTree>
      <p:nvGrpSpPr>
        <p:cNvPr id="1" name=""/>
        <p:cNvGrpSpPr/>
        <p:nvPr/>
      </p:nvGrpSpPr>
      <p:grpSpPr>
        <a:xfrm>
          <a:off x="0" y="0"/>
          <a:ext cx="0" cy="0"/>
          <a:chOff x="0" y="0"/>
          <a:chExt cx="0" cy="0"/>
        </a:xfrm>
      </p:grpSpPr>
      <p:sp>
        <p:nvSpPr>
          <p:cNvPr id="3" name="Прямоугольник 2"/>
          <p:cNvSpPr/>
          <p:nvPr userDrawn="1"/>
        </p:nvSpPr>
        <p:spPr>
          <a:xfrm>
            <a:off x="0" y="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ru-RU" sz="1400" i="1" dirty="0">
                <a:solidFill>
                  <a:srgbClr val="7F7F7F"/>
                </a:solidFill>
                <a:cs typeface="Arial" charset="0"/>
                <a:sym typeface="Symbol" pitchFamily="18" charset="2"/>
              </a:rPr>
              <a:t>Моделирование</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11 класс</a:t>
            </a:r>
            <a:endParaRPr lang="ru-RU" sz="1400" i="1" dirty="0">
              <a:solidFill>
                <a:srgbClr val="7F7F7F"/>
              </a:solidFill>
              <a:cs typeface="Arial" charset="0"/>
            </a:endParaRPr>
          </a:p>
        </p:txBody>
      </p:sp>
      <p:sp>
        <p:nvSpPr>
          <p:cNvPr id="4" name="Прямоугольник 3"/>
          <p:cNvSpPr/>
          <p:nvPr userDrawn="1"/>
        </p:nvSpPr>
        <p:spPr>
          <a:xfrm>
            <a:off x="0" y="657225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tabLst>
                <a:tab pos="8791200" algn="r"/>
              </a:tabLst>
              <a:defRPr/>
            </a:pPr>
            <a:r>
              <a:rPr lang="ru-RU" sz="1400" i="1" dirty="0">
                <a:solidFill>
                  <a:srgbClr val="7F7F7F"/>
                </a:solidFill>
                <a:cs typeface="Arial" charset="0"/>
                <a:sym typeface="Symbol" pitchFamily="18" charset="2"/>
              </a:rPr>
              <a:t></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К.Ю. Поляков, Е.А. Ерёмин, 201</a:t>
            </a:r>
            <a:r>
              <a:rPr lang="en-US" sz="1400" i="1" dirty="0">
                <a:solidFill>
                  <a:srgbClr val="7F7F7F"/>
                </a:solidFill>
                <a:cs typeface="Arial" charset="0"/>
                <a:sym typeface="Symbol" pitchFamily="18" charset="2"/>
              </a:rPr>
              <a:t>8</a:t>
            </a:r>
            <a:r>
              <a:rPr lang="ru-RU" sz="1400" i="1" dirty="0">
                <a:solidFill>
                  <a:srgbClr val="7F7F7F"/>
                </a:solidFill>
                <a:cs typeface="Arial" charset="0"/>
                <a:sym typeface="Symbol" pitchFamily="18" charset="2"/>
              </a:rPr>
              <a:t> 	</a:t>
            </a:r>
            <a:r>
              <a:rPr lang="en-US" sz="1400" i="1" dirty="0">
                <a:solidFill>
                  <a:srgbClr val="7F7F7F"/>
                </a:solidFill>
                <a:cs typeface="Arial" charset="0"/>
                <a:sym typeface="Symbol" pitchFamily="18" charset="2"/>
              </a:rPr>
              <a:t>http://kpolyakov.spb.ru</a:t>
            </a:r>
            <a:endParaRPr lang="ru-RU" sz="1400" i="1" dirty="0">
              <a:solidFill>
                <a:srgbClr val="7F7F7F"/>
              </a:solidFill>
              <a:cs typeface="Arial" charset="0"/>
              <a:sym typeface="Symbol" pitchFamily="18" charset="2"/>
            </a:endParaRPr>
          </a:p>
        </p:txBody>
      </p:sp>
      <p:sp>
        <p:nvSpPr>
          <p:cNvPr id="5" name="Line 2"/>
          <p:cNvSpPr>
            <a:spLocks noChangeShapeType="1"/>
          </p:cNvSpPr>
          <p:nvPr userDrawn="1"/>
        </p:nvSpPr>
        <p:spPr bwMode="auto">
          <a:xfrm>
            <a:off x="376238" y="795338"/>
            <a:ext cx="8464550" cy="0"/>
          </a:xfrm>
          <a:prstGeom prst="line">
            <a:avLst/>
          </a:prstGeom>
          <a:noFill/>
          <a:ln w="38100">
            <a:solidFill>
              <a:srgbClr val="000080"/>
            </a:solidFill>
            <a:round/>
            <a:headEnd/>
            <a:tailEnd/>
          </a:ln>
        </p:spPr>
        <p:txBody>
          <a:bodyPr wrap="none" anchor="ctr"/>
          <a:lstStyle/>
          <a:p>
            <a:pPr>
              <a:defRPr/>
            </a:pPr>
            <a:endParaRPr lang="ru-RU">
              <a:latin typeface="Arial" charset="0"/>
            </a:endParaRPr>
          </a:p>
        </p:txBody>
      </p:sp>
      <p:sp>
        <p:nvSpPr>
          <p:cNvPr id="11" name="Заголовок 1"/>
          <p:cNvSpPr>
            <a:spLocks noGrp="1"/>
          </p:cNvSpPr>
          <p:nvPr>
            <p:ph type="title"/>
          </p:nvPr>
        </p:nvSpPr>
        <p:spPr>
          <a:xfrm>
            <a:off x="310718" y="301272"/>
            <a:ext cx="8376082" cy="471086"/>
          </a:xfrm>
        </p:spPr>
        <p:txBody>
          <a:bodyPr/>
          <a:lstStyle>
            <a:lvl1pPr algn="l">
              <a:defRPr sz="3000" b="1"/>
            </a:lvl1pPr>
          </a:lstStyle>
          <a:p>
            <a:r>
              <a:rPr lang="ru-RU" dirty="0" smtClean="0"/>
              <a:t>Образец заголовка</a:t>
            </a:r>
            <a:endParaRPr lang="ru-RU" dirty="0"/>
          </a:p>
        </p:txBody>
      </p:sp>
      <p:sp>
        <p:nvSpPr>
          <p:cNvPr id="6" name="Rectangle 4"/>
          <p:cNvSpPr>
            <a:spLocks noGrp="1" noChangeArrowheads="1"/>
          </p:cNvSpPr>
          <p:nvPr>
            <p:ph type="dt" sz="half" idx="10"/>
          </p:nvPr>
        </p:nvSpPr>
        <p:spPr/>
        <p:txBody>
          <a:bodyPr/>
          <a:lstStyle>
            <a:lvl1pPr>
              <a:defRPr/>
            </a:lvl1pPr>
          </a:lstStyle>
          <a:p>
            <a:pPr>
              <a:defRPr/>
            </a:pPr>
            <a:endParaRPr lang="ru-RU"/>
          </a:p>
        </p:txBody>
      </p:sp>
      <p:sp>
        <p:nvSpPr>
          <p:cNvPr id="7" name="Rectangle 5"/>
          <p:cNvSpPr>
            <a:spLocks noGrp="1" noChangeArrowheads="1"/>
          </p:cNvSpPr>
          <p:nvPr>
            <p:ph type="ftr" sz="quarter" idx="11"/>
          </p:nvPr>
        </p:nvSpPr>
        <p:spPr/>
        <p:txBody>
          <a:bodyPr/>
          <a:lstStyle>
            <a:lvl1pPr>
              <a:defRPr/>
            </a:lvl1pPr>
          </a:lstStyle>
          <a:p>
            <a:pPr>
              <a:defRPr/>
            </a:pPr>
            <a:endParaRPr lang="ru-RU"/>
          </a:p>
        </p:txBody>
      </p:sp>
      <p:sp>
        <p:nvSpPr>
          <p:cNvPr id="8" name="Rectangle 6"/>
          <p:cNvSpPr>
            <a:spLocks noGrp="1" noChangeArrowheads="1"/>
          </p:cNvSpPr>
          <p:nvPr>
            <p:ph type="sldNum" sz="quarter" idx="12"/>
          </p:nvPr>
        </p:nvSpPr>
        <p:spPr>
          <a:xfrm>
            <a:off x="7004050" y="-20638"/>
            <a:ext cx="2133600" cy="476251"/>
          </a:xfrm>
        </p:spPr>
        <p:txBody>
          <a:bodyPr/>
          <a:lstStyle>
            <a:lvl1pPr>
              <a:defRPr/>
            </a:lvl1pPr>
          </a:lstStyle>
          <a:p>
            <a:pPr>
              <a:defRPr/>
            </a:pPr>
            <a:fld id="{34D88E0E-3AEE-4947-98F1-0D45560FA7AC}" type="slidenum">
              <a:rPr lang="ru-RU"/>
              <a:pPr>
                <a:defRPr/>
              </a:pPr>
              <a:t>‹#›</a:t>
            </a:fld>
            <a:endParaRPr lang="ru-RU"/>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userDrawn="1">
  <p:cSld name="31_Пустой слайд">
    <p:spTree>
      <p:nvGrpSpPr>
        <p:cNvPr id="1" name=""/>
        <p:cNvGrpSpPr/>
        <p:nvPr/>
      </p:nvGrpSpPr>
      <p:grpSpPr>
        <a:xfrm>
          <a:off x="0" y="0"/>
          <a:ext cx="0" cy="0"/>
          <a:chOff x="0" y="0"/>
          <a:chExt cx="0" cy="0"/>
        </a:xfrm>
      </p:grpSpPr>
      <p:sp>
        <p:nvSpPr>
          <p:cNvPr id="3" name="Прямоугольник 2"/>
          <p:cNvSpPr/>
          <p:nvPr userDrawn="1"/>
        </p:nvSpPr>
        <p:spPr>
          <a:xfrm>
            <a:off x="0" y="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ru-RU" sz="1400" i="1" dirty="0">
                <a:solidFill>
                  <a:srgbClr val="7F7F7F"/>
                </a:solidFill>
                <a:cs typeface="Arial" charset="0"/>
                <a:sym typeface="Symbol" pitchFamily="18" charset="2"/>
              </a:rPr>
              <a:t>Моделирование</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11 класс</a:t>
            </a:r>
            <a:endParaRPr lang="ru-RU" sz="1400" i="1" dirty="0">
              <a:solidFill>
                <a:srgbClr val="7F7F7F"/>
              </a:solidFill>
              <a:cs typeface="Arial" charset="0"/>
            </a:endParaRPr>
          </a:p>
        </p:txBody>
      </p:sp>
      <p:sp>
        <p:nvSpPr>
          <p:cNvPr id="4" name="Прямоугольник 3"/>
          <p:cNvSpPr/>
          <p:nvPr userDrawn="1"/>
        </p:nvSpPr>
        <p:spPr>
          <a:xfrm>
            <a:off x="0" y="657225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tabLst>
                <a:tab pos="8791200" algn="r"/>
              </a:tabLst>
              <a:defRPr/>
            </a:pPr>
            <a:r>
              <a:rPr lang="ru-RU" sz="1400" i="1" dirty="0">
                <a:solidFill>
                  <a:srgbClr val="7F7F7F"/>
                </a:solidFill>
                <a:cs typeface="Arial" charset="0"/>
                <a:sym typeface="Symbol" pitchFamily="18" charset="2"/>
              </a:rPr>
              <a:t></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К.Ю. Поляков, Е.А. Ерёмин, 201</a:t>
            </a:r>
            <a:r>
              <a:rPr lang="en-US" sz="1400" i="1" dirty="0">
                <a:solidFill>
                  <a:srgbClr val="7F7F7F"/>
                </a:solidFill>
                <a:cs typeface="Arial" charset="0"/>
                <a:sym typeface="Symbol" pitchFamily="18" charset="2"/>
              </a:rPr>
              <a:t>8</a:t>
            </a:r>
            <a:r>
              <a:rPr lang="ru-RU" sz="1400" i="1" dirty="0">
                <a:solidFill>
                  <a:srgbClr val="7F7F7F"/>
                </a:solidFill>
                <a:cs typeface="Arial" charset="0"/>
                <a:sym typeface="Symbol" pitchFamily="18" charset="2"/>
              </a:rPr>
              <a:t> 	</a:t>
            </a:r>
            <a:r>
              <a:rPr lang="en-US" sz="1400" i="1" dirty="0">
                <a:solidFill>
                  <a:srgbClr val="7F7F7F"/>
                </a:solidFill>
                <a:cs typeface="Arial" charset="0"/>
                <a:sym typeface="Symbol" pitchFamily="18" charset="2"/>
              </a:rPr>
              <a:t>http://kpolyakov.spb.ru</a:t>
            </a:r>
            <a:endParaRPr lang="ru-RU" sz="1400" i="1" dirty="0">
              <a:solidFill>
                <a:srgbClr val="7F7F7F"/>
              </a:solidFill>
              <a:cs typeface="Arial" charset="0"/>
              <a:sym typeface="Symbol" pitchFamily="18" charset="2"/>
            </a:endParaRPr>
          </a:p>
        </p:txBody>
      </p:sp>
      <p:sp>
        <p:nvSpPr>
          <p:cNvPr id="5" name="Line 2"/>
          <p:cNvSpPr>
            <a:spLocks noChangeShapeType="1"/>
          </p:cNvSpPr>
          <p:nvPr userDrawn="1"/>
        </p:nvSpPr>
        <p:spPr bwMode="auto">
          <a:xfrm>
            <a:off x="376238" y="795338"/>
            <a:ext cx="8464550" cy="0"/>
          </a:xfrm>
          <a:prstGeom prst="line">
            <a:avLst/>
          </a:prstGeom>
          <a:noFill/>
          <a:ln w="38100">
            <a:solidFill>
              <a:srgbClr val="000080"/>
            </a:solidFill>
            <a:round/>
            <a:headEnd/>
            <a:tailEnd/>
          </a:ln>
        </p:spPr>
        <p:txBody>
          <a:bodyPr wrap="none" anchor="ctr"/>
          <a:lstStyle/>
          <a:p>
            <a:pPr>
              <a:defRPr/>
            </a:pPr>
            <a:endParaRPr lang="ru-RU">
              <a:latin typeface="Arial" charset="0"/>
            </a:endParaRPr>
          </a:p>
        </p:txBody>
      </p:sp>
      <p:sp>
        <p:nvSpPr>
          <p:cNvPr id="11" name="Заголовок 1"/>
          <p:cNvSpPr>
            <a:spLocks noGrp="1"/>
          </p:cNvSpPr>
          <p:nvPr>
            <p:ph type="title"/>
          </p:nvPr>
        </p:nvSpPr>
        <p:spPr>
          <a:xfrm>
            <a:off x="310718" y="301272"/>
            <a:ext cx="8376082" cy="471086"/>
          </a:xfrm>
        </p:spPr>
        <p:txBody>
          <a:bodyPr/>
          <a:lstStyle>
            <a:lvl1pPr algn="l">
              <a:defRPr sz="3000" b="1"/>
            </a:lvl1pPr>
          </a:lstStyle>
          <a:p>
            <a:r>
              <a:rPr lang="ru-RU" dirty="0" smtClean="0"/>
              <a:t>Образец заголовка</a:t>
            </a:r>
            <a:endParaRPr lang="ru-RU" dirty="0"/>
          </a:p>
        </p:txBody>
      </p:sp>
      <p:sp>
        <p:nvSpPr>
          <p:cNvPr id="6" name="Rectangle 4"/>
          <p:cNvSpPr>
            <a:spLocks noGrp="1" noChangeArrowheads="1"/>
          </p:cNvSpPr>
          <p:nvPr>
            <p:ph type="dt" sz="half" idx="10"/>
          </p:nvPr>
        </p:nvSpPr>
        <p:spPr/>
        <p:txBody>
          <a:bodyPr/>
          <a:lstStyle>
            <a:lvl1pPr>
              <a:defRPr/>
            </a:lvl1pPr>
          </a:lstStyle>
          <a:p>
            <a:pPr>
              <a:defRPr/>
            </a:pPr>
            <a:endParaRPr lang="ru-RU"/>
          </a:p>
        </p:txBody>
      </p:sp>
      <p:sp>
        <p:nvSpPr>
          <p:cNvPr id="7" name="Rectangle 5"/>
          <p:cNvSpPr>
            <a:spLocks noGrp="1" noChangeArrowheads="1"/>
          </p:cNvSpPr>
          <p:nvPr>
            <p:ph type="ftr" sz="quarter" idx="11"/>
          </p:nvPr>
        </p:nvSpPr>
        <p:spPr/>
        <p:txBody>
          <a:bodyPr/>
          <a:lstStyle>
            <a:lvl1pPr>
              <a:defRPr/>
            </a:lvl1pPr>
          </a:lstStyle>
          <a:p>
            <a:pPr>
              <a:defRPr/>
            </a:pPr>
            <a:endParaRPr lang="ru-RU"/>
          </a:p>
        </p:txBody>
      </p:sp>
      <p:sp>
        <p:nvSpPr>
          <p:cNvPr id="8" name="Rectangle 6"/>
          <p:cNvSpPr>
            <a:spLocks noGrp="1" noChangeArrowheads="1"/>
          </p:cNvSpPr>
          <p:nvPr>
            <p:ph type="sldNum" sz="quarter" idx="12"/>
          </p:nvPr>
        </p:nvSpPr>
        <p:spPr>
          <a:xfrm>
            <a:off x="7004050" y="-20638"/>
            <a:ext cx="2133600" cy="476251"/>
          </a:xfrm>
        </p:spPr>
        <p:txBody>
          <a:bodyPr/>
          <a:lstStyle>
            <a:lvl1pPr>
              <a:defRPr/>
            </a:lvl1pPr>
          </a:lstStyle>
          <a:p>
            <a:pPr>
              <a:defRPr/>
            </a:pPr>
            <a:fld id="{34D88E0E-3AEE-4947-98F1-0D45560FA7AC}" type="slidenum">
              <a:rPr lang="ru-RU"/>
              <a:pPr>
                <a:defRPr/>
              </a:pPr>
              <a:t>‹#›</a:t>
            </a:fld>
            <a:endParaRPr lang="ru-RU"/>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userDrawn="1">
  <p:cSld name="32_Пустой слайд">
    <p:spTree>
      <p:nvGrpSpPr>
        <p:cNvPr id="1" name=""/>
        <p:cNvGrpSpPr/>
        <p:nvPr/>
      </p:nvGrpSpPr>
      <p:grpSpPr>
        <a:xfrm>
          <a:off x="0" y="0"/>
          <a:ext cx="0" cy="0"/>
          <a:chOff x="0" y="0"/>
          <a:chExt cx="0" cy="0"/>
        </a:xfrm>
      </p:grpSpPr>
      <p:sp>
        <p:nvSpPr>
          <p:cNvPr id="3" name="Прямоугольник 2"/>
          <p:cNvSpPr/>
          <p:nvPr userDrawn="1"/>
        </p:nvSpPr>
        <p:spPr>
          <a:xfrm>
            <a:off x="0" y="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ru-RU" sz="1400" i="1" dirty="0">
                <a:solidFill>
                  <a:srgbClr val="7F7F7F"/>
                </a:solidFill>
                <a:cs typeface="Arial" charset="0"/>
                <a:sym typeface="Symbol" pitchFamily="18" charset="2"/>
              </a:rPr>
              <a:t>Моделирование</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11 класс</a:t>
            </a:r>
            <a:endParaRPr lang="ru-RU" sz="1400" i="1" dirty="0">
              <a:solidFill>
                <a:srgbClr val="7F7F7F"/>
              </a:solidFill>
              <a:cs typeface="Arial" charset="0"/>
            </a:endParaRPr>
          </a:p>
        </p:txBody>
      </p:sp>
      <p:sp>
        <p:nvSpPr>
          <p:cNvPr id="4" name="Прямоугольник 3"/>
          <p:cNvSpPr/>
          <p:nvPr userDrawn="1"/>
        </p:nvSpPr>
        <p:spPr>
          <a:xfrm>
            <a:off x="0" y="657225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tabLst>
                <a:tab pos="8791200" algn="r"/>
              </a:tabLst>
              <a:defRPr/>
            </a:pPr>
            <a:r>
              <a:rPr lang="ru-RU" sz="1400" i="1" dirty="0">
                <a:solidFill>
                  <a:srgbClr val="7F7F7F"/>
                </a:solidFill>
                <a:cs typeface="Arial" charset="0"/>
                <a:sym typeface="Symbol" pitchFamily="18" charset="2"/>
              </a:rPr>
              <a:t></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К.Ю. Поляков, Е.А. Ерёмин, 201</a:t>
            </a:r>
            <a:r>
              <a:rPr lang="en-US" sz="1400" i="1" dirty="0">
                <a:solidFill>
                  <a:srgbClr val="7F7F7F"/>
                </a:solidFill>
                <a:cs typeface="Arial" charset="0"/>
                <a:sym typeface="Symbol" pitchFamily="18" charset="2"/>
              </a:rPr>
              <a:t>8</a:t>
            </a:r>
            <a:r>
              <a:rPr lang="ru-RU" sz="1400" i="1" dirty="0">
                <a:solidFill>
                  <a:srgbClr val="7F7F7F"/>
                </a:solidFill>
                <a:cs typeface="Arial" charset="0"/>
                <a:sym typeface="Symbol" pitchFamily="18" charset="2"/>
              </a:rPr>
              <a:t> 	</a:t>
            </a:r>
            <a:r>
              <a:rPr lang="en-US" sz="1400" i="1" dirty="0">
                <a:solidFill>
                  <a:srgbClr val="7F7F7F"/>
                </a:solidFill>
                <a:cs typeface="Arial" charset="0"/>
                <a:sym typeface="Symbol" pitchFamily="18" charset="2"/>
              </a:rPr>
              <a:t>http://kpolyakov.spb.ru</a:t>
            </a:r>
            <a:endParaRPr lang="ru-RU" sz="1400" i="1" dirty="0">
              <a:solidFill>
                <a:srgbClr val="7F7F7F"/>
              </a:solidFill>
              <a:cs typeface="Arial" charset="0"/>
              <a:sym typeface="Symbol" pitchFamily="18" charset="2"/>
            </a:endParaRPr>
          </a:p>
        </p:txBody>
      </p:sp>
      <p:sp>
        <p:nvSpPr>
          <p:cNvPr id="5" name="Line 2"/>
          <p:cNvSpPr>
            <a:spLocks noChangeShapeType="1"/>
          </p:cNvSpPr>
          <p:nvPr userDrawn="1"/>
        </p:nvSpPr>
        <p:spPr bwMode="auto">
          <a:xfrm>
            <a:off x="376238" y="795338"/>
            <a:ext cx="8464550" cy="0"/>
          </a:xfrm>
          <a:prstGeom prst="line">
            <a:avLst/>
          </a:prstGeom>
          <a:noFill/>
          <a:ln w="38100">
            <a:solidFill>
              <a:srgbClr val="000080"/>
            </a:solidFill>
            <a:round/>
            <a:headEnd/>
            <a:tailEnd/>
          </a:ln>
        </p:spPr>
        <p:txBody>
          <a:bodyPr wrap="none" anchor="ctr"/>
          <a:lstStyle/>
          <a:p>
            <a:pPr>
              <a:defRPr/>
            </a:pPr>
            <a:endParaRPr lang="ru-RU">
              <a:latin typeface="Arial" charset="0"/>
            </a:endParaRPr>
          </a:p>
        </p:txBody>
      </p:sp>
      <p:sp>
        <p:nvSpPr>
          <p:cNvPr id="11" name="Заголовок 1"/>
          <p:cNvSpPr>
            <a:spLocks noGrp="1"/>
          </p:cNvSpPr>
          <p:nvPr>
            <p:ph type="title"/>
          </p:nvPr>
        </p:nvSpPr>
        <p:spPr>
          <a:xfrm>
            <a:off x="310718" y="301272"/>
            <a:ext cx="8376082" cy="471086"/>
          </a:xfrm>
        </p:spPr>
        <p:txBody>
          <a:bodyPr/>
          <a:lstStyle>
            <a:lvl1pPr algn="l">
              <a:defRPr sz="3000" b="1"/>
            </a:lvl1pPr>
          </a:lstStyle>
          <a:p>
            <a:r>
              <a:rPr lang="ru-RU" dirty="0" smtClean="0"/>
              <a:t>Образец заголовка</a:t>
            </a:r>
            <a:endParaRPr lang="ru-RU" dirty="0"/>
          </a:p>
        </p:txBody>
      </p:sp>
      <p:sp>
        <p:nvSpPr>
          <p:cNvPr id="6" name="Rectangle 4"/>
          <p:cNvSpPr>
            <a:spLocks noGrp="1" noChangeArrowheads="1"/>
          </p:cNvSpPr>
          <p:nvPr>
            <p:ph type="dt" sz="half" idx="10"/>
          </p:nvPr>
        </p:nvSpPr>
        <p:spPr/>
        <p:txBody>
          <a:bodyPr/>
          <a:lstStyle>
            <a:lvl1pPr>
              <a:defRPr/>
            </a:lvl1pPr>
          </a:lstStyle>
          <a:p>
            <a:pPr>
              <a:defRPr/>
            </a:pPr>
            <a:endParaRPr lang="ru-RU"/>
          </a:p>
        </p:txBody>
      </p:sp>
      <p:sp>
        <p:nvSpPr>
          <p:cNvPr id="7" name="Rectangle 5"/>
          <p:cNvSpPr>
            <a:spLocks noGrp="1" noChangeArrowheads="1"/>
          </p:cNvSpPr>
          <p:nvPr>
            <p:ph type="ftr" sz="quarter" idx="11"/>
          </p:nvPr>
        </p:nvSpPr>
        <p:spPr/>
        <p:txBody>
          <a:bodyPr/>
          <a:lstStyle>
            <a:lvl1pPr>
              <a:defRPr/>
            </a:lvl1pPr>
          </a:lstStyle>
          <a:p>
            <a:pPr>
              <a:defRPr/>
            </a:pPr>
            <a:endParaRPr lang="ru-RU"/>
          </a:p>
        </p:txBody>
      </p:sp>
      <p:sp>
        <p:nvSpPr>
          <p:cNvPr id="8" name="Rectangle 6"/>
          <p:cNvSpPr>
            <a:spLocks noGrp="1" noChangeArrowheads="1"/>
          </p:cNvSpPr>
          <p:nvPr>
            <p:ph type="sldNum" sz="quarter" idx="12"/>
          </p:nvPr>
        </p:nvSpPr>
        <p:spPr>
          <a:xfrm>
            <a:off x="7004050" y="-20638"/>
            <a:ext cx="2133600" cy="476251"/>
          </a:xfrm>
        </p:spPr>
        <p:txBody>
          <a:bodyPr/>
          <a:lstStyle>
            <a:lvl1pPr>
              <a:defRPr/>
            </a:lvl1pPr>
          </a:lstStyle>
          <a:p>
            <a:pPr>
              <a:defRPr/>
            </a:pPr>
            <a:fld id="{34D88E0E-3AEE-4947-98F1-0D45560FA7AC}" type="slidenum">
              <a:rPr lang="ru-RU"/>
              <a:pPr>
                <a:defRPr/>
              </a:pPr>
              <a:t>‹#›</a:t>
            </a:fld>
            <a:endParaRPr lang="ru-RU"/>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userDrawn="1">
  <p:cSld name="33_Пустой слайд">
    <p:spTree>
      <p:nvGrpSpPr>
        <p:cNvPr id="1" name=""/>
        <p:cNvGrpSpPr/>
        <p:nvPr/>
      </p:nvGrpSpPr>
      <p:grpSpPr>
        <a:xfrm>
          <a:off x="0" y="0"/>
          <a:ext cx="0" cy="0"/>
          <a:chOff x="0" y="0"/>
          <a:chExt cx="0" cy="0"/>
        </a:xfrm>
      </p:grpSpPr>
      <p:sp>
        <p:nvSpPr>
          <p:cNvPr id="3" name="Прямоугольник 2"/>
          <p:cNvSpPr/>
          <p:nvPr userDrawn="1"/>
        </p:nvSpPr>
        <p:spPr>
          <a:xfrm>
            <a:off x="0" y="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ru-RU" sz="1400" i="1" dirty="0">
                <a:solidFill>
                  <a:srgbClr val="7F7F7F"/>
                </a:solidFill>
                <a:cs typeface="Arial" charset="0"/>
                <a:sym typeface="Symbol" pitchFamily="18" charset="2"/>
              </a:rPr>
              <a:t>Моделирование</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11 класс</a:t>
            </a:r>
            <a:endParaRPr lang="ru-RU" sz="1400" i="1" dirty="0">
              <a:solidFill>
                <a:srgbClr val="7F7F7F"/>
              </a:solidFill>
              <a:cs typeface="Arial" charset="0"/>
            </a:endParaRPr>
          </a:p>
        </p:txBody>
      </p:sp>
      <p:sp>
        <p:nvSpPr>
          <p:cNvPr id="4" name="Прямоугольник 3"/>
          <p:cNvSpPr/>
          <p:nvPr userDrawn="1"/>
        </p:nvSpPr>
        <p:spPr>
          <a:xfrm>
            <a:off x="0" y="657225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tabLst>
                <a:tab pos="8791200" algn="r"/>
              </a:tabLst>
              <a:defRPr/>
            </a:pPr>
            <a:r>
              <a:rPr lang="ru-RU" sz="1400" i="1" dirty="0">
                <a:solidFill>
                  <a:srgbClr val="7F7F7F"/>
                </a:solidFill>
                <a:cs typeface="Arial" charset="0"/>
                <a:sym typeface="Symbol" pitchFamily="18" charset="2"/>
              </a:rPr>
              <a:t></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К.Ю. Поляков, Е.А. Ерёмин, 201</a:t>
            </a:r>
            <a:r>
              <a:rPr lang="en-US" sz="1400" i="1" dirty="0">
                <a:solidFill>
                  <a:srgbClr val="7F7F7F"/>
                </a:solidFill>
                <a:cs typeface="Arial" charset="0"/>
                <a:sym typeface="Symbol" pitchFamily="18" charset="2"/>
              </a:rPr>
              <a:t>8</a:t>
            </a:r>
            <a:r>
              <a:rPr lang="ru-RU" sz="1400" i="1" dirty="0">
                <a:solidFill>
                  <a:srgbClr val="7F7F7F"/>
                </a:solidFill>
                <a:cs typeface="Arial" charset="0"/>
                <a:sym typeface="Symbol" pitchFamily="18" charset="2"/>
              </a:rPr>
              <a:t> 	</a:t>
            </a:r>
            <a:r>
              <a:rPr lang="en-US" sz="1400" i="1" dirty="0">
                <a:solidFill>
                  <a:srgbClr val="7F7F7F"/>
                </a:solidFill>
                <a:cs typeface="Arial" charset="0"/>
                <a:sym typeface="Symbol" pitchFamily="18" charset="2"/>
              </a:rPr>
              <a:t>http://kpolyakov.spb.ru</a:t>
            </a:r>
            <a:endParaRPr lang="ru-RU" sz="1400" i="1" dirty="0">
              <a:solidFill>
                <a:srgbClr val="7F7F7F"/>
              </a:solidFill>
              <a:cs typeface="Arial" charset="0"/>
              <a:sym typeface="Symbol" pitchFamily="18" charset="2"/>
            </a:endParaRPr>
          </a:p>
        </p:txBody>
      </p:sp>
      <p:sp>
        <p:nvSpPr>
          <p:cNvPr id="5" name="Line 2"/>
          <p:cNvSpPr>
            <a:spLocks noChangeShapeType="1"/>
          </p:cNvSpPr>
          <p:nvPr userDrawn="1"/>
        </p:nvSpPr>
        <p:spPr bwMode="auto">
          <a:xfrm>
            <a:off x="376238" y="795338"/>
            <a:ext cx="8464550" cy="0"/>
          </a:xfrm>
          <a:prstGeom prst="line">
            <a:avLst/>
          </a:prstGeom>
          <a:noFill/>
          <a:ln w="38100">
            <a:solidFill>
              <a:srgbClr val="000080"/>
            </a:solidFill>
            <a:round/>
            <a:headEnd/>
            <a:tailEnd/>
          </a:ln>
        </p:spPr>
        <p:txBody>
          <a:bodyPr wrap="none" anchor="ctr"/>
          <a:lstStyle/>
          <a:p>
            <a:pPr>
              <a:defRPr/>
            </a:pPr>
            <a:endParaRPr lang="ru-RU">
              <a:latin typeface="Arial" charset="0"/>
            </a:endParaRPr>
          </a:p>
        </p:txBody>
      </p:sp>
      <p:sp>
        <p:nvSpPr>
          <p:cNvPr id="11" name="Заголовок 1"/>
          <p:cNvSpPr>
            <a:spLocks noGrp="1"/>
          </p:cNvSpPr>
          <p:nvPr>
            <p:ph type="title"/>
          </p:nvPr>
        </p:nvSpPr>
        <p:spPr>
          <a:xfrm>
            <a:off x="310718" y="301272"/>
            <a:ext cx="8376082" cy="471086"/>
          </a:xfrm>
        </p:spPr>
        <p:txBody>
          <a:bodyPr/>
          <a:lstStyle>
            <a:lvl1pPr algn="l">
              <a:defRPr sz="3000" b="1"/>
            </a:lvl1pPr>
          </a:lstStyle>
          <a:p>
            <a:r>
              <a:rPr lang="ru-RU" dirty="0" smtClean="0"/>
              <a:t>Образец заголовка</a:t>
            </a:r>
            <a:endParaRPr lang="ru-RU" dirty="0"/>
          </a:p>
        </p:txBody>
      </p:sp>
      <p:sp>
        <p:nvSpPr>
          <p:cNvPr id="6" name="Rectangle 4"/>
          <p:cNvSpPr>
            <a:spLocks noGrp="1" noChangeArrowheads="1"/>
          </p:cNvSpPr>
          <p:nvPr>
            <p:ph type="dt" sz="half" idx="10"/>
          </p:nvPr>
        </p:nvSpPr>
        <p:spPr/>
        <p:txBody>
          <a:bodyPr/>
          <a:lstStyle>
            <a:lvl1pPr>
              <a:defRPr/>
            </a:lvl1pPr>
          </a:lstStyle>
          <a:p>
            <a:pPr>
              <a:defRPr/>
            </a:pPr>
            <a:endParaRPr lang="ru-RU"/>
          </a:p>
        </p:txBody>
      </p:sp>
      <p:sp>
        <p:nvSpPr>
          <p:cNvPr id="7" name="Rectangle 5"/>
          <p:cNvSpPr>
            <a:spLocks noGrp="1" noChangeArrowheads="1"/>
          </p:cNvSpPr>
          <p:nvPr>
            <p:ph type="ftr" sz="quarter" idx="11"/>
          </p:nvPr>
        </p:nvSpPr>
        <p:spPr/>
        <p:txBody>
          <a:bodyPr/>
          <a:lstStyle>
            <a:lvl1pPr>
              <a:defRPr/>
            </a:lvl1pPr>
          </a:lstStyle>
          <a:p>
            <a:pPr>
              <a:defRPr/>
            </a:pPr>
            <a:endParaRPr lang="ru-RU"/>
          </a:p>
        </p:txBody>
      </p:sp>
      <p:sp>
        <p:nvSpPr>
          <p:cNvPr id="8" name="Rectangle 6"/>
          <p:cNvSpPr>
            <a:spLocks noGrp="1" noChangeArrowheads="1"/>
          </p:cNvSpPr>
          <p:nvPr>
            <p:ph type="sldNum" sz="quarter" idx="12"/>
          </p:nvPr>
        </p:nvSpPr>
        <p:spPr>
          <a:xfrm>
            <a:off x="7004050" y="-20638"/>
            <a:ext cx="2133600" cy="476251"/>
          </a:xfrm>
        </p:spPr>
        <p:txBody>
          <a:bodyPr/>
          <a:lstStyle>
            <a:lvl1pPr>
              <a:defRPr/>
            </a:lvl1pPr>
          </a:lstStyle>
          <a:p>
            <a:pPr>
              <a:defRPr/>
            </a:pPr>
            <a:fld id="{34D88E0E-3AEE-4947-98F1-0D45560FA7AC}" type="slidenum">
              <a:rPr lang="ru-RU"/>
              <a:pPr>
                <a:defRPr/>
              </a:pPr>
              <a:t>‹#›</a:t>
            </a:fld>
            <a:endParaRPr lang="ru-RU"/>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userDrawn="1">
  <p:cSld name="34_Пустой слайд">
    <p:spTree>
      <p:nvGrpSpPr>
        <p:cNvPr id="1" name=""/>
        <p:cNvGrpSpPr/>
        <p:nvPr/>
      </p:nvGrpSpPr>
      <p:grpSpPr>
        <a:xfrm>
          <a:off x="0" y="0"/>
          <a:ext cx="0" cy="0"/>
          <a:chOff x="0" y="0"/>
          <a:chExt cx="0" cy="0"/>
        </a:xfrm>
      </p:grpSpPr>
      <p:sp>
        <p:nvSpPr>
          <p:cNvPr id="3" name="Прямоугольник 2"/>
          <p:cNvSpPr/>
          <p:nvPr userDrawn="1"/>
        </p:nvSpPr>
        <p:spPr>
          <a:xfrm>
            <a:off x="0" y="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ru-RU" sz="1400" i="1" dirty="0">
                <a:solidFill>
                  <a:srgbClr val="7F7F7F"/>
                </a:solidFill>
                <a:cs typeface="Arial" charset="0"/>
                <a:sym typeface="Symbol" pitchFamily="18" charset="2"/>
              </a:rPr>
              <a:t>Моделирование</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11 класс</a:t>
            </a:r>
            <a:endParaRPr lang="ru-RU" sz="1400" i="1" dirty="0">
              <a:solidFill>
                <a:srgbClr val="7F7F7F"/>
              </a:solidFill>
              <a:cs typeface="Arial" charset="0"/>
            </a:endParaRPr>
          </a:p>
        </p:txBody>
      </p:sp>
      <p:sp>
        <p:nvSpPr>
          <p:cNvPr id="4" name="Прямоугольник 3"/>
          <p:cNvSpPr/>
          <p:nvPr userDrawn="1"/>
        </p:nvSpPr>
        <p:spPr>
          <a:xfrm>
            <a:off x="0" y="657225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tabLst>
                <a:tab pos="8791200" algn="r"/>
              </a:tabLst>
              <a:defRPr/>
            </a:pPr>
            <a:r>
              <a:rPr lang="ru-RU" sz="1400" i="1" dirty="0">
                <a:solidFill>
                  <a:srgbClr val="7F7F7F"/>
                </a:solidFill>
                <a:cs typeface="Arial" charset="0"/>
                <a:sym typeface="Symbol" pitchFamily="18" charset="2"/>
              </a:rPr>
              <a:t></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К.Ю. Поляков, Е.А. Ерёмин, 201</a:t>
            </a:r>
            <a:r>
              <a:rPr lang="en-US" sz="1400" i="1" dirty="0">
                <a:solidFill>
                  <a:srgbClr val="7F7F7F"/>
                </a:solidFill>
                <a:cs typeface="Arial" charset="0"/>
                <a:sym typeface="Symbol" pitchFamily="18" charset="2"/>
              </a:rPr>
              <a:t>8</a:t>
            </a:r>
            <a:r>
              <a:rPr lang="ru-RU" sz="1400" i="1" dirty="0">
                <a:solidFill>
                  <a:srgbClr val="7F7F7F"/>
                </a:solidFill>
                <a:cs typeface="Arial" charset="0"/>
                <a:sym typeface="Symbol" pitchFamily="18" charset="2"/>
              </a:rPr>
              <a:t> 	</a:t>
            </a:r>
            <a:r>
              <a:rPr lang="en-US" sz="1400" i="1" dirty="0">
                <a:solidFill>
                  <a:srgbClr val="7F7F7F"/>
                </a:solidFill>
                <a:cs typeface="Arial" charset="0"/>
                <a:sym typeface="Symbol" pitchFamily="18" charset="2"/>
              </a:rPr>
              <a:t>http://kpolyakov.spb.ru</a:t>
            </a:r>
            <a:endParaRPr lang="ru-RU" sz="1400" i="1" dirty="0">
              <a:solidFill>
                <a:srgbClr val="7F7F7F"/>
              </a:solidFill>
              <a:cs typeface="Arial" charset="0"/>
              <a:sym typeface="Symbol" pitchFamily="18" charset="2"/>
            </a:endParaRPr>
          </a:p>
        </p:txBody>
      </p:sp>
      <p:sp>
        <p:nvSpPr>
          <p:cNvPr id="5" name="Line 2"/>
          <p:cNvSpPr>
            <a:spLocks noChangeShapeType="1"/>
          </p:cNvSpPr>
          <p:nvPr userDrawn="1"/>
        </p:nvSpPr>
        <p:spPr bwMode="auto">
          <a:xfrm>
            <a:off x="376238" y="795338"/>
            <a:ext cx="8464550" cy="0"/>
          </a:xfrm>
          <a:prstGeom prst="line">
            <a:avLst/>
          </a:prstGeom>
          <a:noFill/>
          <a:ln w="38100">
            <a:solidFill>
              <a:srgbClr val="000080"/>
            </a:solidFill>
            <a:round/>
            <a:headEnd/>
            <a:tailEnd/>
          </a:ln>
        </p:spPr>
        <p:txBody>
          <a:bodyPr wrap="none" anchor="ctr"/>
          <a:lstStyle/>
          <a:p>
            <a:pPr>
              <a:defRPr/>
            </a:pPr>
            <a:endParaRPr lang="ru-RU">
              <a:latin typeface="Arial" charset="0"/>
            </a:endParaRPr>
          </a:p>
        </p:txBody>
      </p:sp>
      <p:sp>
        <p:nvSpPr>
          <p:cNvPr id="11" name="Заголовок 1"/>
          <p:cNvSpPr>
            <a:spLocks noGrp="1"/>
          </p:cNvSpPr>
          <p:nvPr>
            <p:ph type="title"/>
          </p:nvPr>
        </p:nvSpPr>
        <p:spPr>
          <a:xfrm>
            <a:off x="310718" y="301272"/>
            <a:ext cx="8376082" cy="471086"/>
          </a:xfrm>
        </p:spPr>
        <p:txBody>
          <a:bodyPr/>
          <a:lstStyle>
            <a:lvl1pPr algn="l">
              <a:defRPr sz="3000" b="1"/>
            </a:lvl1pPr>
          </a:lstStyle>
          <a:p>
            <a:r>
              <a:rPr lang="ru-RU" dirty="0" smtClean="0"/>
              <a:t>Образец заголовка</a:t>
            </a:r>
            <a:endParaRPr lang="ru-RU" dirty="0"/>
          </a:p>
        </p:txBody>
      </p:sp>
      <p:sp>
        <p:nvSpPr>
          <p:cNvPr id="6" name="Rectangle 4"/>
          <p:cNvSpPr>
            <a:spLocks noGrp="1" noChangeArrowheads="1"/>
          </p:cNvSpPr>
          <p:nvPr>
            <p:ph type="dt" sz="half" idx="10"/>
          </p:nvPr>
        </p:nvSpPr>
        <p:spPr/>
        <p:txBody>
          <a:bodyPr/>
          <a:lstStyle>
            <a:lvl1pPr>
              <a:defRPr/>
            </a:lvl1pPr>
          </a:lstStyle>
          <a:p>
            <a:pPr>
              <a:defRPr/>
            </a:pPr>
            <a:endParaRPr lang="ru-RU"/>
          </a:p>
        </p:txBody>
      </p:sp>
      <p:sp>
        <p:nvSpPr>
          <p:cNvPr id="7" name="Rectangle 5"/>
          <p:cNvSpPr>
            <a:spLocks noGrp="1" noChangeArrowheads="1"/>
          </p:cNvSpPr>
          <p:nvPr>
            <p:ph type="ftr" sz="quarter" idx="11"/>
          </p:nvPr>
        </p:nvSpPr>
        <p:spPr/>
        <p:txBody>
          <a:bodyPr/>
          <a:lstStyle>
            <a:lvl1pPr>
              <a:defRPr/>
            </a:lvl1pPr>
          </a:lstStyle>
          <a:p>
            <a:pPr>
              <a:defRPr/>
            </a:pPr>
            <a:endParaRPr lang="ru-RU"/>
          </a:p>
        </p:txBody>
      </p:sp>
      <p:sp>
        <p:nvSpPr>
          <p:cNvPr id="8" name="Rectangle 6"/>
          <p:cNvSpPr>
            <a:spLocks noGrp="1" noChangeArrowheads="1"/>
          </p:cNvSpPr>
          <p:nvPr>
            <p:ph type="sldNum" sz="quarter" idx="12"/>
          </p:nvPr>
        </p:nvSpPr>
        <p:spPr>
          <a:xfrm>
            <a:off x="7004050" y="-20638"/>
            <a:ext cx="2133600" cy="476251"/>
          </a:xfrm>
        </p:spPr>
        <p:txBody>
          <a:bodyPr/>
          <a:lstStyle>
            <a:lvl1pPr>
              <a:defRPr/>
            </a:lvl1pPr>
          </a:lstStyle>
          <a:p>
            <a:pPr>
              <a:defRPr/>
            </a:pPr>
            <a:fld id="{34D88E0E-3AEE-4947-98F1-0D45560FA7AC}" type="slidenum">
              <a:rPr lang="ru-RU"/>
              <a:pPr>
                <a:defRPr/>
              </a:pPr>
              <a:t>‹#›</a:t>
            </a:fld>
            <a:endParaRPr lang="ru-RU"/>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userDrawn="1">
  <p:cSld name="35_Пустой слайд">
    <p:spTree>
      <p:nvGrpSpPr>
        <p:cNvPr id="1" name=""/>
        <p:cNvGrpSpPr/>
        <p:nvPr/>
      </p:nvGrpSpPr>
      <p:grpSpPr>
        <a:xfrm>
          <a:off x="0" y="0"/>
          <a:ext cx="0" cy="0"/>
          <a:chOff x="0" y="0"/>
          <a:chExt cx="0" cy="0"/>
        </a:xfrm>
      </p:grpSpPr>
      <p:sp>
        <p:nvSpPr>
          <p:cNvPr id="3" name="Прямоугольник 2"/>
          <p:cNvSpPr/>
          <p:nvPr userDrawn="1"/>
        </p:nvSpPr>
        <p:spPr>
          <a:xfrm>
            <a:off x="0" y="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ru-RU" sz="1400" i="1" dirty="0">
                <a:solidFill>
                  <a:srgbClr val="7F7F7F"/>
                </a:solidFill>
                <a:cs typeface="Arial" charset="0"/>
                <a:sym typeface="Symbol" pitchFamily="18" charset="2"/>
              </a:rPr>
              <a:t>Моделирование</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11 класс</a:t>
            </a:r>
            <a:endParaRPr lang="ru-RU" sz="1400" i="1" dirty="0">
              <a:solidFill>
                <a:srgbClr val="7F7F7F"/>
              </a:solidFill>
              <a:cs typeface="Arial" charset="0"/>
            </a:endParaRPr>
          </a:p>
        </p:txBody>
      </p:sp>
      <p:sp>
        <p:nvSpPr>
          <p:cNvPr id="4" name="Прямоугольник 3"/>
          <p:cNvSpPr/>
          <p:nvPr userDrawn="1"/>
        </p:nvSpPr>
        <p:spPr>
          <a:xfrm>
            <a:off x="0" y="657225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tabLst>
                <a:tab pos="8791200" algn="r"/>
              </a:tabLst>
              <a:defRPr/>
            </a:pPr>
            <a:r>
              <a:rPr lang="ru-RU" sz="1400" i="1" dirty="0">
                <a:solidFill>
                  <a:srgbClr val="7F7F7F"/>
                </a:solidFill>
                <a:cs typeface="Arial" charset="0"/>
                <a:sym typeface="Symbol" pitchFamily="18" charset="2"/>
              </a:rPr>
              <a:t></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К.Ю. Поляков, Е.А. Ерёмин, 201</a:t>
            </a:r>
            <a:r>
              <a:rPr lang="en-US" sz="1400" i="1" dirty="0">
                <a:solidFill>
                  <a:srgbClr val="7F7F7F"/>
                </a:solidFill>
                <a:cs typeface="Arial" charset="0"/>
                <a:sym typeface="Symbol" pitchFamily="18" charset="2"/>
              </a:rPr>
              <a:t>8</a:t>
            </a:r>
            <a:r>
              <a:rPr lang="ru-RU" sz="1400" i="1" dirty="0">
                <a:solidFill>
                  <a:srgbClr val="7F7F7F"/>
                </a:solidFill>
                <a:cs typeface="Arial" charset="0"/>
                <a:sym typeface="Symbol" pitchFamily="18" charset="2"/>
              </a:rPr>
              <a:t> 	</a:t>
            </a:r>
            <a:r>
              <a:rPr lang="en-US" sz="1400" i="1" dirty="0">
                <a:solidFill>
                  <a:srgbClr val="7F7F7F"/>
                </a:solidFill>
                <a:cs typeface="Arial" charset="0"/>
                <a:sym typeface="Symbol" pitchFamily="18" charset="2"/>
              </a:rPr>
              <a:t>http://kpolyakov.spb.ru</a:t>
            </a:r>
            <a:endParaRPr lang="ru-RU" sz="1400" i="1" dirty="0">
              <a:solidFill>
                <a:srgbClr val="7F7F7F"/>
              </a:solidFill>
              <a:cs typeface="Arial" charset="0"/>
              <a:sym typeface="Symbol" pitchFamily="18" charset="2"/>
            </a:endParaRPr>
          </a:p>
        </p:txBody>
      </p:sp>
      <p:sp>
        <p:nvSpPr>
          <p:cNvPr id="5" name="Line 2"/>
          <p:cNvSpPr>
            <a:spLocks noChangeShapeType="1"/>
          </p:cNvSpPr>
          <p:nvPr userDrawn="1"/>
        </p:nvSpPr>
        <p:spPr bwMode="auto">
          <a:xfrm>
            <a:off x="376238" y="795338"/>
            <a:ext cx="8464550" cy="0"/>
          </a:xfrm>
          <a:prstGeom prst="line">
            <a:avLst/>
          </a:prstGeom>
          <a:noFill/>
          <a:ln w="38100">
            <a:solidFill>
              <a:srgbClr val="000080"/>
            </a:solidFill>
            <a:round/>
            <a:headEnd/>
            <a:tailEnd/>
          </a:ln>
        </p:spPr>
        <p:txBody>
          <a:bodyPr wrap="none" anchor="ctr"/>
          <a:lstStyle/>
          <a:p>
            <a:pPr>
              <a:defRPr/>
            </a:pPr>
            <a:endParaRPr lang="ru-RU">
              <a:latin typeface="Arial" charset="0"/>
            </a:endParaRPr>
          </a:p>
        </p:txBody>
      </p:sp>
      <p:sp>
        <p:nvSpPr>
          <p:cNvPr id="11" name="Заголовок 1"/>
          <p:cNvSpPr>
            <a:spLocks noGrp="1"/>
          </p:cNvSpPr>
          <p:nvPr>
            <p:ph type="title"/>
          </p:nvPr>
        </p:nvSpPr>
        <p:spPr>
          <a:xfrm>
            <a:off x="310718" y="301272"/>
            <a:ext cx="8376082" cy="471086"/>
          </a:xfrm>
        </p:spPr>
        <p:txBody>
          <a:bodyPr/>
          <a:lstStyle>
            <a:lvl1pPr algn="l">
              <a:defRPr sz="3000" b="1"/>
            </a:lvl1pPr>
          </a:lstStyle>
          <a:p>
            <a:r>
              <a:rPr lang="ru-RU" dirty="0" smtClean="0"/>
              <a:t>Образец заголовка</a:t>
            </a:r>
            <a:endParaRPr lang="ru-RU" dirty="0"/>
          </a:p>
        </p:txBody>
      </p:sp>
      <p:sp>
        <p:nvSpPr>
          <p:cNvPr id="6" name="Rectangle 4"/>
          <p:cNvSpPr>
            <a:spLocks noGrp="1" noChangeArrowheads="1"/>
          </p:cNvSpPr>
          <p:nvPr>
            <p:ph type="dt" sz="half" idx="10"/>
          </p:nvPr>
        </p:nvSpPr>
        <p:spPr/>
        <p:txBody>
          <a:bodyPr/>
          <a:lstStyle>
            <a:lvl1pPr>
              <a:defRPr/>
            </a:lvl1pPr>
          </a:lstStyle>
          <a:p>
            <a:pPr>
              <a:defRPr/>
            </a:pPr>
            <a:endParaRPr lang="ru-RU"/>
          </a:p>
        </p:txBody>
      </p:sp>
      <p:sp>
        <p:nvSpPr>
          <p:cNvPr id="7" name="Rectangle 5"/>
          <p:cNvSpPr>
            <a:spLocks noGrp="1" noChangeArrowheads="1"/>
          </p:cNvSpPr>
          <p:nvPr>
            <p:ph type="ftr" sz="quarter" idx="11"/>
          </p:nvPr>
        </p:nvSpPr>
        <p:spPr/>
        <p:txBody>
          <a:bodyPr/>
          <a:lstStyle>
            <a:lvl1pPr>
              <a:defRPr/>
            </a:lvl1pPr>
          </a:lstStyle>
          <a:p>
            <a:pPr>
              <a:defRPr/>
            </a:pPr>
            <a:endParaRPr lang="ru-RU"/>
          </a:p>
        </p:txBody>
      </p:sp>
      <p:sp>
        <p:nvSpPr>
          <p:cNvPr id="8" name="Rectangle 6"/>
          <p:cNvSpPr>
            <a:spLocks noGrp="1" noChangeArrowheads="1"/>
          </p:cNvSpPr>
          <p:nvPr>
            <p:ph type="sldNum" sz="quarter" idx="12"/>
          </p:nvPr>
        </p:nvSpPr>
        <p:spPr>
          <a:xfrm>
            <a:off x="7004050" y="-20638"/>
            <a:ext cx="2133600" cy="476251"/>
          </a:xfrm>
        </p:spPr>
        <p:txBody>
          <a:bodyPr/>
          <a:lstStyle>
            <a:lvl1pPr>
              <a:defRPr/>
            </a:lvl1pPr>
          </a:lstStyle>
          <a:p>
            <a:pPr>
              <a:defRPr/>
            </a:pPr>
            <a:fld id="{34D88E0E-3AEE-4947-98F1-0D45560FA7AC}" type="slidenum">
              <a:rPr lang="ru-RU"/>
              <a:pPr>
                <a:defRPr/>
              </a:pPr>
              <a:t>‹#›</a:t>
            </a:fld>
            <a:endParaRPr lang="ru-RU"/>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userDrawn="1">
  <p:cSld name="36_Пустой слайд">
    <p:spTree>
      <p:nvGrpSpPr>
        <p:cNvPr id="1" name=""/>
        <p:cNvGrpSpPr/>
        <p:nvPr/>
      </p:nvGrpSpPr>
      <p:grpSpPr>
        <a:xfrm>
          <a:off x="0" y="0"/>
          <a:ext cx="0" cy="0"/>
          <a:chOff x="0" y="0"/>
          <a:chExt cx="0" cy="0"/>
        </a:xfrm>
      </p:grpSpPr>
      <p:sp>
        <p:nvSpPr>
          <p:cNvPr id="3" name="Прямоугольник 2"/>
          <p:cNvSpPr/>
          <p:nvPr userDrawn="1"/>
        </p:nvSpPr>
        <p:spPr>
          <a:xfrm>
            <a:off x="0" y="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ru-RU" sz="1400" i="1" dirty="0">
                <a:solidFill>
                  <a:srgbClr val="7F7F7F"/>
                </a:solidFill>
                <a:cs typeface="Arial" charset="0"/>
                <a:sym typeface="Symbol" pitchFamily="18" charset="2"/>
              </a:rPr>
              <a:t>Моделирование</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11 класс</a:t>
            </a:r>
            <a:endParaRPr lang="ru-RU" sz="1400" i="1" dirty="0">
              <a:solidFill>
                <a:srgbClr val="7F7F7F"/>
              </a:solidFill>
              <a:cs typeface="Arial" charset="0"/>
            </a:endParaRPr>
          </a:p>
        </p:txBody>
      </p:sp>
      <p:sp>
        <p:nvSpPr>
          <p:cNvPr id="4" name="Прямоугольник 3"/>
          <p:cNvSpPr/>
          <p:nvPr userDrawn="1"/>
        </p:nvSpPr>
        <p:spPr>
          <a:xfrm>
            <a:off x="0" y="657225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tabLst>
                <a:tab pos="8791200" algn="r"/>
              </a:tabLst>
              <a:defRPr/>
            </a:pPr>
            <a:r>
              <a:rPr lang="ru-RU" sz="1400" i="1" dirty="0">
                <a:solidFill>
                  <a:srgbClr val="7F7F7F"/>
                </a:solidFill>
                <a:cs typeface="Arial" charset="0"/>
                <a:sym typeface="Symbol" pitchFamily="18" charset="2"/>
              </a:rPr>
              <a:t></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К.Ю. Поляков, Е.А. Ерёмин, 201</a:t>
            </a:r>
            <a:r>
              <a:rPr lang="en-US" sz="1400" i="1" dirty="0">
                <a:solidFill>
                  <a:srgbClr val="7F7F7F"/>
                </a:solidFill>
                <a:cs typeface="Arial" charset="0"/>
                <a:sym typeface="Symbol" pitchFamily="18" charset="2"/>
              </a:rPr>
              <a:t>8</a:t>
            </a:r>
            <a:r>
              <a:rPr lang="ru-RU" sz="1400" i="1" dirty="0">
                <a:solidFill>
                  <a:srgbClr val="7F7F7F"/>
                </a:solidFill>
                <a:cs typeface="Arial" charset="0"/>
                <a:sym typeface="Symbol" pitchFamily="18" charset="2"/>
              </a:rPr>
              <a:t> 	</a:t>
            </a:r>
            <a:r>
              <a:rPr lang="en-US" sz="1400" i="1" dirty="0">
                <a:solidFill>
                  <a:srgbClr val="7F7F7F"/>
                </a:solidFill>
                <a:cs typeface="Arial" charset="0"/>
                <a:sym typeface="Symbol" pitchFamily="18" charset="2"/>
              </a:rPr>
              <a:t>http://kpolyakov.spb.ru</a:t>
            </a:r>
            <a:endParaRPr lang="ru-RU" sz="1400" i="1" dirty="0">
              <a:solidFill>
                <a:srgbClr val="7F7F7F"/>
              </a:solidFill>
              <a:cs typeface="Arial" charset="0"/>
              <a:sym typeface="Symbol" pitchFamily="18" charset="2"/>
            </a:endParaRPr>
          </a:p>
        </p:txBody>
      </p:sp>
      <p:sp>
        <p:nvSpPr>
          <p:cNvPr id="5" name="Line 2"/>
          <p:cNvSpPr>
            <a:spLocks noChangeShapeType="1"/>
          </p:cNvSpPr>
          <p:nvPr userDrawn="1"/>
        </p:nvSpPr>
        <p:spPr bwMode="auto">
          <a:xfrm>
            <a:off x="376238" y="795338"/>
            <a:ext cx="8464550" cy="0"/>
          </a:xfrm>
          <a:prstGeom prst="line">
            <a:avLst/>
          </a:prstGeom>
          <a:noFill/>
          <a:ln w="38100">
            <a:solidFill>
              <a:srgbClr val="000080"/>
            </a:solidFill>
            <a:round/>
            <a:headEnd/>
            <a:tailEnd/>
          </a:ln>
        </p:spPr>
        <p:txBody>
          <a:bodyPr wrap="none" anchor="ctr"/>
          <a:lstStyle/>
          <a:p>
            <a:pPr>
              <a:defRPr/>
            </a:pPr>
            <a:endParaRPr lang="ru-RU">
              <a:latin typeface="Arial" charset="0"/>
            </a:endParaRPr>
          </a:p>
        </p:txBody>
      </p:sp>
      <p:sp>
        <p:nvSpPr>
          <p:cNvPr id="11" name="Заголовок 1"/>
          <p:cNvSpPr>
            <a:spLocks noGrp="1"/>
          </p:cNvSpPr>
          <p:nvPr>
            <p:ph type="title"/>
          </p:nvPr>
        </p:nvSpPr>
        <p:spPr>
          <a:xfrm>
            <a:off x="310718" y="301272"/>
            <a:ext cx="8376082" cy="471086"/>
          </a:xfrm>
        </p:spPr>
        <p:txBody>
          <a:bodyPr/>
          <a:lstStyle>
            <a:lvl1pPr algn="l">
              <a:defRPr sz="3000" b="1"/>
            </a:lvl1pPr>
          </a:lstStyle>
          <a:p>
            <a:r>
              <a:rPr lang="ru-RU" dirty="0" smtClean="0"/>
              <a:t>Образец заголовка</a:t>
            </a:r>
            <a:endParaRPr lang="ru-RU" dirty="0"/>
          </a:p>
        </p:txBody>
      </p:sp>
      <p:sp>
        <p:nvSpPr>
          <p:cNvPr id="6" name="Rectangle 4"/>
          <p:cNvSpPr>
            <a:spLocks noGrp="1" noChangeArrowheads="1"/>
          </p:cNvSpPr>
          <p:nvPr>
            <p:ph type="dt" sz="half" idx="10"/>
          </p:nvPr>
        </p:nvSpPr>
        <p:spPr/>
        <p:txBody>
          <a:bodyPr/>
          <a:lstStyle>
            <a:lvl1pPr>
              <a:defRPr/>
            </a:lvl1pPr>
          </a:lstStyle>
          <a:p>
            <a:pPr>
              <a:defRPr/>
            </a:pPr>
            <a:endParaRPr lang="ru-RU"/>
          </a:p>
        </p:txBody>
      </p:sp>
      <p:sp>
        <p:nvSpPr>
          <p:cNvPr id="7" name="Rectangle 5"/>
          <p:cNvSpPr>
            <a:spLocks noGrp="1" noChangeArrowheads="1"/>
          </p:cNvSpPr>
          <p:nvPr>
            <p:ph type="ftr" sz="quarter" idx="11"/>
          </p:nvPr>
        </p:nvSpPr>
        <p:spPr/>
        <p:txBody>
          <a:bodyPr/>
          <a:lstStyle>
            <a:lvl1pPr>
              <a:defRPr/>
            </a:lvl1pPr>
          </a:lstStyle>
          <a:p>
            <a:pPr>
              <a:defRPr/>
            </a:pPr>
            <a:endParaRPr lang="ru-RU"/>
          </a:p>
        </p:txBody>
      </p:sp>
      <p:sp>
        <p:nvSpPr>
          <p:cNvPr id="8" name="Rectangle 6"/>
          <p:cNvSpPr>
            <a:spLocks noGrp="1" noChangeArrowheads="1"/>
          </p:cNvSpPr>
          <p:nvPr>
            <p:ph type="sldNum" sz="quarter" idx="12"/>
          </p:nvPr>
        </p:nvSpPr>
        <p:spPr>
          <a:xfrm>
            <a:off x="7004050" y="-20638"/>
            <a:ext cx="2133600" cy="476251"/>
          </a:xfrm>
        </p:spPr>
        <p:txBody>
          <a:bodyPr/>
          <a:lstStyle>
            <a:lvl1pPr>
              <a:defRPr/>
            </a:lvl1pPr>
          </a:lstStyle>
          <a:p>
            <a:pPr>
              <a:defRPr/>
            </a:pPr>
            <a:fld id="{34D88E0E-3AEE-4947-98F1-0D45560FA7AC}" type="slidenum">
              <a:rPr lang="ru-RU"/>
              <a:pPr>
                <a:defRPr/>
              </a:pPr>
              <a:t>‹#›</a:t>
            </a:fld>
            <a:endParaRPr lang="ru-RU"/>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userDrawn="1">
  <p:cSld name="37_Пустой слайд">
    <p:spTree>
      <p:nvGrpSpPr>
        <p:cNvPr id="1" name=""/>
        <p:cNvGrpSpPr/>
        <p:nvPr/>
      </p:nvGrpSpPr>
      <p:grpSpPr>
        <a:xfrm>
          <a:off x="0" y="0"/>
          <a:ext cx="0" cy="0"/>
          <a:chOff x="0" y="0"/>
          <a:chExt cx="0" cy="0"/>
        </a:xfrm>
      </p:grpSpPr>
      <p:sp>
        <p:nvSpPr>
          <p:cNvPr id="3" name="Прямоугольник 2"/>
          <p:cNvSpPr/>
          <p:nvPr userDrawn="1"/>
        </p:nvSpPr>
        <p:spPr>
          <a:xfrm>
            <a:off x="0" y="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ru-RU" sz="1400" i="1" dirty="0">
                <a:solidFill>
                  <a:srgbClr val="7F7F7F"/>
                </a:solidFill>
                <a:cs typeface="Arial" charset="0"/>
                <a:sym typeface="Symbol" pitchFamily="18" charset="2"/>
              </a:rPr>
              <a:t>Моделирование</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11 класс</a:t>
            </a:r>
            <a:endParaRPr lang="ru-RU" sz="1400" i="1" dirty="0">
              <a:solidFill>
                <a:srgbClr val="7F7F7F"/>
              </a:solidFill>
              <a:cs typeface="Arial" charset="0"/>
            </a:endParaRPr>
          </a:p>
        </p:txBody>
      </p:sp>
      <p:sp>
        <p:nvSpPr>
          <p:cNvPr id="4" name="Прямоугольник 3"/>
          <p:cNvSpPr/>
          <p:nvPr userDrawn="1"/>
        </p:nvSpPr>
        <p:spPr>
          <a:xfrm>
            <a:off x="0" y="657225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tabLst>
                <a:tab pos="8791200" algn="r"/>
              </a:tabLst>
              <a:defRPr/>
            </a:pPr>
            <a:r>
              <a:rPr lang="ru-RU" sz="1400" i="1" dirty="0">
                <a:solidFill>
                  <a:srgbClr val="7F7F7F"/>
                </a:solidFill>
                <a:cs typeface="Arial" charset="0"/>
                <a:sym typeface="Symbol" pitchFamily="18" charset="2"/>
              </a:rPr>
              <a:t></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К.Ю. Поляков, Е.А. Ерёмин, 201</a:t>
            </a:r>
            <a:r>
              <a:rPr lang="en-US" sz="1400" i="1" dirty="0">
                <a:solidFill>
                  <a:srgbClr val="7F7F7F"/>
                </a:solidFill>
                <a:cs typeface="Arial" charset="0"/>
                <a:sym typeface="Symbol" pitchFamily="18" charset="2"/>
              </a:rPr>
              <a:t>8</a:t>
            </a:r>
            <a:r>
              <a:rPr lang="ru-RU" sz="1400" i="1" dirty="0">
                <a:solidFill>
                  <a:srgbClr val="7F7F7F"/>
                </a:solidFill>
                <a:cs typeface="Arial" charset="0"/>
                <a:sym typeface="Symbol" pitchFamily="18" charset="2"/>
              </a:rPr>
              <a:t> 	</a:t>
            </a:r>
            <a:r>
              <a:rPr lang="en-US" sz="1400" i="1" dirty="0">
                <a:solidFill>
                  <a:srgbClr val="7F7F7F"/>
                </a:solidFill>
                <a:cs typeface="Arial" charset="0"/>
                <a:sym typeface="Symbol" pitchFamily="18" charset="2"/>
              </a:rPr>
              <a:t>http://kpolyakov.spb.ru</a:t>
            </a:r>
            <a:endParaRPr lang="ru-RU" sz="1400" i="1" dirty="0">
              <a:solidFill>
                <a:srgbClr val="7F7F7F"/>
              </a:solidFill>
              <a:cs typeface="Arial" charset="0"/>
              <a:sym typeface="Symbol" pitchFamily="18" charset="2"/>
            </a:endParaRPr>
          </a:p>
        </p:txBody>
      </p:sp>
      <p:sp>
        <p:nvSpPr>
          <p:cNvPr id="5" name="Line 2"/>
          <p:cNvSpPr>
            <a:spLocks noChangeShapeType="1"/>
          </p:cNvSpPr>
          <p:nvPr userDrawn="1"/>
        </p:nvSpPr>
        <p:spPr bwMode="auto">
          <a:xfrm>
            <a:off x="376238" y="795338"/>
            <a:ext cx="8464550" cy="0"/>
          </a:xfrm>
          <a:prstGeom prst="line">
            <a:avLst/>
          </a:prstGeom>
          <a:noFill/>
          <a:ln w="38100">
            <a:solidFill>
              <a:srgbClr val="000080"/>
            </a:solidFill>
            <a:round/>
            <a:headEnd/>
            <a:tailEnd/>
          </a:ln>
        </p:spPr>
        <p:txBody>
          <a:bodyPr wrap="none" anchor="ctr"/>
          <a:lstStyle/>
          <a:p>
            <a:pPr>
              <a:defRPr/>
            </a:pPr>
            <a:endParaRPr lang="ru-RU">
              <a:latin typeface="Arial" charset="0"/>
            </a:endParaRPr>
          </a:p>
        </p:txBody>
      </p:sp>
      <p:sp>
        <p:nvSpPr>
          <p:cNvPr id="11" name="Заголовок 1"/>
          <p:cNvSpPr>
            <a:spLocks noGrp="1"/>
          </p:cNvSpPr>
          <p:nvPr>
            <p:ph type="title"/>
          </p:nvPr>
        </p:nvSpPr>
        <p:spPr>
          <a:xfrm>
            <a:off x="310718" y="301272"/>
            <a:ext cx="8376082" cy="471086"/>
          </a:xfrm>
        </p:spPr>
        <p:txBody>
          <a:bodyPr/>
          <a:lstStyle>
            <a:lvl1pPr algn="l">
              <a:defRPr sz="3000" b="1"/>
            </a:lvl1pPr>
          </a:lstStyle>
          <a:p>
            <a:r>
              <a:rPr lang="ru-RU" dirty="0" smtClean="0"/>
              <a:t>Образец заголовка</a:t>
            </a:r>
            <a:endParaRPr lang="ru-RU" dirty="0"/>
          </a:p>
        </p:txBody>
      </p:sp>
      <p:sp>
        <p:nvSpPr>
          <p:cNvPr id="6" name="Rectangle 4"/>
          <p:cNvSpPr>
            <a:spLocks noGrp="1" noChangeArrowheads="1"/>
          </p:cNvSpPr>
          <p:nvPr>
            <p:ph type="dt" sz="half" idx="10"/>
          </p:nvPr>
        </p:nvSpPr>
        <p:spPr/>
        <p:txBody>
          <a:bodyPr/>
          <a:lstStyle>
            <a:lvl1pPr>
              <a:defRPr/>
            </a:lvl1pPr>
          </a:lstStyle>
          <a:p>
            <a:pPr>
              <a:defRPr/>
            </a:pPr>
            <a:endParaRPr lang="ru-RU"/>
          </a:p>
        </p:txBody>
      </p:sp>
      <p:sp>
        <p:nvSpPr>
          <p:cNvPr id="7" name="Rectangle 5"/>
          <p:cNvSpPr>
            <a:spLocks noGrp="1" noChangeArrowheads="1"/>
          </p:cNvSpPr>
          <p:nvPr>
            <p:ph type="ftr" sz="quarter" idx="11"/>
          </p:nvPr>
        </p:nvSpPr>
        <p:spPr/>
        <p:txBody>
          <a:bodyPr/>
          <a:lstStyle>
            <a:lvl1pPr>
              <a:defRPr/>
            </a:lvl1pPr>
          </a:lstStyle>
          <a:p>
            <a:pPr>
              <a:defRPr/>
            </a:pPr>
            <a:endParaRPr lang="ru-RU"/>
          </a:p>
        </p:txBody>
      </p:sp>
      <p:sp>
        <p:nvSpPr>
          <p:cNvPr id="8" name="Rectangle 6"/>
          <p:cNvSpPr>
            <a:spLocks noGrp="1" noChangeArrowheads="1"/>
          </p:cNvSpPr>
          <p:nvPr>
            <p:ph type="sldNum" sz="quarter" idx="12"/>
          </p:nvPr>
        </p:nvSpPr>
        <p:spPr>
          <a:xfrm>
            <a:off x="7004050" y="-20638"/>
            <a:ext cx="2133600" cy="476251"/>
          </a:xfrm>
        </p:spPr>
        <p:txBody>
          <a:bodyPr/>
          <a:lstStyle>
            <a:lvl1pPr>
              <a:defRPr/>
            </a:lvl1pPr>
          </a:lstStyle>
          <a:p>
            <a:pPr>
              <a:defRPr/>
            </a:pPr>
            <a:fld id="{34D88E0E-3AEE-4947-98F1-0D45560FA7AC}" type="slidenum">
              <a:rPr lang="ru-RU"/>
              <a:pPr>
                <a:defRPr/>
              </a:pPr>
              <a:t>‹#›</a:t>
            </a:fld>
            <a:endParaRPr lang="ru-RU"/>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userDrawn="1">
  <p:cSld name="38_Пустой слайд">
    <p:spTree>
      <p:nvGrpSpPr>
        <p:cNvPr id="1" name=""/>
        <p:cNvGrpSpPr/>
        <p:nvPr/>
      </p:nvGrpSpPr>
      <p:grpSpPr>
        <a:xfrm>
          <a:off x="0" y="0"/>
          <a:ext cx="0" cy="0"/>
          <a:chOff x="0" y="0"/>
          <a:chExt cx="0" cy="0"/>
        </a:xfrm>
      </p:grpSpPr>
      <p:sp>
        <p:nvSpPr>
          <p:cNvPr id="3" name="Прямоугольник 2"/>
          <p:cNvSpPr/>
          <p:nvPr userDrawn="1"/>
        </p:nvSpPr>
        <p:spPr>
          <a:xfrm>
            <a:off x="0" y="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ru-RU" sz="1400" i="1" dirty="0">
                <a:solidFill>
                  <a:srgbClr val="7F7F7F"/>
                </a:solidFill>
                <a:cs typeface="Arial" charset="0"/>
                <a:sym typeface="Symbol" pitchFamily="18" charset="2"/>
              </a:rPr>
              <a:t>Моделирование</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11 класс</a:t>
            </a:r>
            <a:endParaRPr lang="ru-RU" sz="1400" i="1" dirty="0">
              <a:solidFill>
                <a:srgbClr val="7F7F7F"/>
              </a:solidFill>
              <a:cs typeface="Arial" charset="0"/>
            </a:endParaRPr>
          </a:p>
        </p:txBody>
      </p:sp>
      <p:sp>
        <p:nvSpPr>
          <p:cNvPr id="4" name="Прямоугольник 3"/>
          <p:cNvSpPr/>
          <p:nvPr userDrawn="1"/>
        </p:nvSpPr>
        <p:spPr>
          <a:xfrm>
            <a:off x="0" y="657225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tabLst>
                <a:tab pos="8791200" algn="r"/>
              </a:tabLst>
              <a:defRPr/>
            </a:pPr>
            <a:r>
              <a:rPr lang="ru-RU" sz="1400" i="1" dirty="0">
                <a:solidFill>
                  <a:srgbClr val="7F7F7F"/>
                </a:solidFill>
                <a:cs typeface="Arial" charset="0"/>
                <a:sym typeface="Symbol" pitchFamily="18" charset="2"/>
              </a:rPr>
              <a:t></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К.Ю. Поляков, Е.А. Ерёмин, 201</a:t>
            </a:r>
            <a:r>
              <a:rPr lang="en-US" sz="1400" i="1" dirty="0">
                <a:solidFill>
                  <a:srgbClr val="7F7F7F"/>
                </a:solidFill>
                <a:cs typeface="Arial" charset="0"/>
                <a:sym typeface="Symbol" pitchFamily="18" charset="2"/>
              </a:rPr>
              <a:t>8</a:t>
            </a:r>
            <a:r>
              <a:rPr lang="ru-RU" sz="1400" i="1" dirty="0">
                <a:solidFill>
                  <a:srgbClr val="7F7F7F"/>
                </a:solidFill>
                <a:cs typeface="Arial" charset="0"/>
                <a:sym typeface="Symbol" pitchFamily="18" charset="2"/>
              </a:rPr>
              <a:t> 	</a:t>
            </a:r>
            <a:r>
              <a:rPr lang="en-US" sz="1400" i="1" dirty="0">
                <a:solidFill>
                  <a:srgbClr val="7F7F7F"/>
                </a:solidFill>
                <a:cs typeface="Arial" charset="0"/>
                <a:sym typeface="Symbol" pitchFamily="18" charset="2"/>
              </a:rPr>
              <a:t>http://kpolyakov.spb.ru</a:t>
            </a:r>
            <a:endParaRPr lang="ru-RU" sz="1400" i="1" dirty="0">
              <a:solidFill>
                <a:srgbClr val="7F7F7F"/>
              </a:solidFill>
              <a:cs typeface="Arial" charset="0"/>
              <a:sym typeface="Symbol" pitchFamily="18" charset="2"/>
            </a:endParaRPr>
          </a:p>
        </p:txBody>
      </p:sp>
      <p:sp>
        <p:nvSpPr>
          <p:cNvPr id="5" name="Line 2"/>
          <p:cNvSpPr>
            <a:spLocks noChangeShapeType="1"/>
          </p:cNvSpPr>
          <p:nvPr userDrawn="1"/>
        </p:nvSpPr>
        <p:spPr bwMode="auto">
          <a:xfrm>
            <a:off x="376238" y="795338"/>
            <a:ext cx="8464550" cy="0"/>
          </a:xfrm>
          <a:prstGeom prst="line">
            <a:avLst/>
          </a:prstGeom>
          <a:noFill/>
          <a:ln w="38100">
            <a:solidFill>
              <a:srgbClr val="000080"/>
            </a:solidFill>
            <a:round/>
            <a:headEnd/>
            <a:tailEnd/>
          </a:ln>
        </p:spPr>
        <p:txBody>
          <a:bodyPr wrap="none" anchor="ctr"/>
          <a:lstStyle/>
          <a:p>
            <a:pPr>
              <a:defRPr/>
            </a:pPr>
            <a:endParaRPr lang="ru-RU">
              <a:latin typeface="Arial" charset="0"/>
            </a:endParaRPr>
          </a:p>
        </p:txBody>
      </p:sp>
      <p:sp>
        <p:nvSpPr>
          <p:cNvPr id="11" name="Заголовок 1"/>
          <p:cNvSpPr>
            <a:spLocks noGrp="1"/>
          </p:cNvSpPr>
          <p:nvPr>
            <p:ph type="title"/>
          </p:nvPr>
        </p:nvSpPr>
        <p:spPr>
          <a:xfrm>
            <a:off x="310718" y="301272"/>
            <a:ext cx="8376082" cy="471086"/>
          </a:xfrm>
        </p:spPr>
        <p:txBody>
          <a:bodyPr/>
          <a:lstStyle>
            <a:lvl1pPr algn="l">
              <a:defRPr sz="3000" b="1"/>
            </a:lvl1pPr>
          </a:lstStyle>
          <a:p>
            <a:r>
              <a:rPr lang="ru-RU" dirty="0" smtClean="0"/>
              <a:t>Образец заголовка</a:t>
            </a:r>
            <a:endParaRPr lang="ru-RU" dirty="0"/>
          </a:p>
        </p:txBody>
      </p:sp>
      <p:sp>
        <p:nvSpPr>
          <p:cNvPr id="6" name="Rectangle 4"/>
          <p:cNvSpPr>
            <a:spLocks noGrp="1" noChangeArrowheads="1"/>
          </p:cNvSpPr>
          <p:nvPr>
            <p:ph type="dt" sz="half" idx="10"/>
          </p:nvPr>
        </p:nvSpPr>
        <p:spPr/>
        <p:txBody>
          <a:bodyPr/>
          <a:lstStyle>
            <a:lvl1pPr>
              <a:defRPr/>
            </a:lvl1pPr>
          </a:lstStyle>
          <a:p>
            <a:pPr>
              <a:defRPr/>
            </a:pPr>
            <a:endParaRPr lang="ru-RU"/>
          </a:p>
        </p:txBody>
      </p:sp>
      <p:sp>
        <p:nvSpPr>
          <p:cNvPr id="7" name="Rectangle 5"/>
          <p:cNvSpPr>
            <a:spLocks noGrp="1" noChangeArrowheads="1"/>
          </p:cNvSpPr>
          <p:nvPr>
            <p:ph type="ftr" sz="quarter" idx="11"/>
          </p:nvPr>
        </p:nvSpPr>
        <p:spPr/>
        <p:txBody>
          <a:bodyPr/>
          <a:lstStyle>
            <a:lvl1pPr>
              <a:defRPr/>
            </a:lvl1pPr>
          </a:lstStyle>
          <a:p>
            <a:pPr>
              <a:defRPr/>
            </a:pPr>
            <a:endParaRPr lang="ru-RU"/>
          </a:p>
        </p:txBody>
      </p:sp>
      <p:sp>
        <p:nvSpPr>
          <p:cNvPr id="8" name="Rectangle 6"/>
          <p:cNvSpPr>
            <a:spLocks noGrp="1" noChangeArrowheads="1"/>
          </p:cNvSpPr>
          <p:nvPr>
            <p:ph type="sldNum" sz="quarter" idx="12"/>
          </p:nvPr>
        </p:nvSpPr>
        <p:spPr>
          <a:xfrm>
            <a:off x="7004050" y="-20638"/>
            <a:ext cx="2133600" cy="476251"/>
          </a:xfrm>
        </p:spPr>
        <p:txBody>
          <a:bodyPr/>
          <a:lstStyle>
            <a:lvl1pPr>
              <a:defRPr/>
            </a:lvl1pPr>
          </a:lstStyle>
          <a:p>
            <a:pPr>
              <a:defRPr/>
            </a:pPr>
            <a:fld id="{34D88E0E-3AEE-4947-98F1-0D45560FA7AC}"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0F76A1D1-E060-4625-B4C8-3EB7591158CE}" type="datetimeFigureOut">
              <a:rPr lang="ru-RU" smtClean="0"/>
              <a:pPr/>
              <a:t>30.09.2022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98591A11-09D4-4E90-9E00-86D48D223FFB}" type="slidenum">
              <a:rPr lang="ru-RU" smtClean="0"/>
              <a:pPr/>
              <a:t>‹#›</a:t>
            </a:fld>
            <a:endParaRPr lang="ru-RU"/>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userDrawn="1">
  <p:cSld name="39_Пустой слайд">
    <p:spTree>
      <p:nvGrpSpPr>
        <p:cNvPr id="1" name=""/>
        <p:cNvGrpSpPr/>
        <p:nvPr/>
      </p:nvGrpSpPr>
      <p:grpSpPr>
        <a:xfrm>
          <a:off x="0" y="0"/>
          <a:ext cx="0" cy="0"/>
          <a:chOff x="0" y="0"/>
          <a:chExt cx="0" cy="0"/>
        </a:xfrm>
      </p:grpSpPr>
      <p:sp>
        <p:nvSpPr>
          <p:cNvPr id="3" name="Прямоугольник 2"/>
          <p:cNvSpPr/>
          <p:nvPr userDrawn="1"/>
        </p:nvSpPr>
        <p:spPr>
          <a:xfrm>
            <a:off x="0" y="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ru-RU" sz="1400" i="1" dirty="0">
                <a:solidFill>
                  <a:srgbClr val="7F7F7F"/>
                </a:solidFill>
                <a:cs typeface="Arial" charset="0"/>
                <a:sym typeface="Symbol" pitchFamily="18" charset="2"/>
              </a:rPr>
              <a:t>Моделирование</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11 класс</a:t>
            </a:r>
            <a:endParaRPr lang="ru-RU" sz="1400" i="1" dirty="0">
              <a:solidFill>
                <a:srgbClr val="7F7F7F"/>
              </a:solidFill>
              <a:cs typeface="Arial" charset="0"/>
            </a:endParaRPr>
          </a:p>
        </p:txBody>
      </p:sp>
      <p:sp>
        <p:nvSpPr>
          <p:cNvPr id="4" name="Прямоугольник 3"/>
          <p:cNvSpPr/>
          <p:nvPr userDrawn="1"/>
        </p:nvSpPr>
        <p:spPr>
          <a:xfrm>
            <a:off x="0" y="657225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tabLst>
                <a:tab pos="8791200" algn="r"/>
              </a:tabLst>
              <a:defRPr/>
            </a:pPr>
            <a:r>
              <a:rPr lang="ru-RU" sz="1400" i="1" dirty="0">
                <a:solidFill>
                  <a:srgbClr val="7F7F7F"/>
                </a:solidFill>
                <a:cs typeface="Arial" charset="0"/>
                <a:sym typeface="Symbol" pitchFamily="18" charset="2"/>
              </a:rPr>
              <a:t></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К.Ю. Поляков, Е.А. Ерёмин, 201</a:t>
            </a:r>
            <a:r>
              <a:rPr lang="en-US" sz="1400" i="1" dirty="0">
                <a:solidFill>
                  <a:srgbClr val="7F7F7F"/>
                </a:solidFill>
                <a:cs typeface="Arial" charset="0"/>
                <a:sym typeface="Symbol" pitchFamily="18" charset="2"/>
              </a:rPr>
              <a:t>8</a:t>
            </a:r>
            <a:r>
              <a:rPr lang="ru-RU" sz="1400" i="1" dirty="0">
                <a:solidFill>
                  <a:srgbClr val="7F7F7F"/>
                </a:solidFill>
                <a:cs typeface="Arial" charset="0"/>
                <a:sym typeface="Symbol" pitchFamily="18" charset="2"/>
              </a:rPr>
              <a:t> 	</a:t>
            </a:r>
            <a:r>
              <a:rPr lang="en-US" sz="1400" i="1" dirty="0">
                <a:solidFill>
                  <a:srgbClr val="7F7F7F"/>
                </a:solidFill>
                <a:cs typeface="Arial" charset="0"/>
                <a:sym typeface="Symbol" pitchFamily="18" charset="2"/>
              </a:rPr>
              <a:t>http://kpolyakov.spb.ru</a:t>
            </a:r>
            <a:endParaRPr lang="ru-RU" sz="1400" i="1" dirty="0">
              <a:solidFill>
                <a:srgbClr val="7F7F7F"/>
              </a:solidFill>
              <a:cs typeface="Arial" charset="0"/>
              <a:sym typeface="Symbol" pitchFamily="18" charset="2"/>
            </a:endParaRPr>
          </a:p>
        </p:txBody>
      </p:sp>
      <p:sp>
        <p:nvSpPr>
          <p:cNvPr id="5" name="Line 2"/>
          <p:cNvSpPr>
            <a:spLocks noChangeShapeType="1"/>
          </p:cNvSpPr>
          <p:nvPr userDrawn="1"/>
        </p:nvSpPr>
        <p:spPr bwMode="auto">
          <a:xfrm>
            <a:off x="376238" y="795338"/>
            <a:ext cx="8464550" cy="0"/>
          </a:xfrm>
          <a:prstGeom prst="line">
            <a:avLst/>
          </a:prstGeom>
          <a:noFill/>
          <a:ln w="38100">
            <a:solidFill>
              <a:srgbClr val="000080"/>
            </a:solidFill>
            <a:round/>
            <a:headEnd/>
            <a:tailEnd/>
          </a:ln>
        </p:spPr>
        <p:txBody>
          <a:bodyPr wrap="none" anchor="ctr"/>
          <a:lstStyle/>
          <a:p>
            <a:pPr>
              <a:defRPr/>
            </a:pPr>
            <a:endParaRPr lang="ru-RU">
              <a:latin typeface="Arial" charset="0"/>
            </a:endParaRPr>
          </a:p>
        </p:txBody>
      </p:sp>
      <p:sp>
        <p:nvSpPr>
          <p:cNvPr id="11" name="Заголовок 1"/>
          <p:cNvSpPr>
            <a:spLocks noGrp="1"/>
          </p:cNvSpPr>
          <p:nvPr>
            <p:ph type="title"/>
          </p:nvPr>
        </p:nvSpPr>
        <p:spPr>
          <a:xfrm>
            <a:off x="310718" y="301272"/>
            <a:ext cx="8376082" cy="471086"/>
          </a:xfrm>
        </p:spPr>
        <p:txBody>
          <a:bodyPr/>
          <a:lstStyle>
            <a:lvl1pPr algn="l">
              <a:defRPr sz="3000" b="1"/>
            </a:lvl1pPr>
          </a:lstStyle>
          <a:p>
            <a:r>
              <a:rPr lang="ru-RU" dirty="0" smtClean="0"/>
              <a:t>Образец заголовка</a:t>
            </a:r>
            <a:endParaRPr lang="ru-RU" dirty="0"/>
          </a:p>
        </p:txBody>
      </p:sp>
      <p:sp>
        <p:nvSpPr>
          <p:cNvPr id="6" name="Rectangle 4"/>
          <p:cNvSpPr>
            <a:spLocks noGrp="1" noChangeArrowheads="1"/>
          </p:cNvSpPr>
          <p:nvPr>
            <p:ph type="dt" sz="half" idx="10"/>
          </p:nvPr>
        </p:nvSpPr>
        <p:spPr/>
        <p:txBody>
          <a:bodyPr/>
          <a:lstStyle>
            <a:lvl1pPr>
              <a:defRPr/>
            </a:lvl1pPr>
          </a:lstStyle>
          <a:p>
            <a:pPr>
              <a:defRPr/>
            </a:pPr>
            <a:endParaRPr lang="ru-RU"/>
          </a:p>
        </p:txBody>
      </p:sp>
      <p:sp>
        <p:nvSpPr>
          <p:cNvPr id="7" name="Rectangle 5"/>
          <p:cNvSpPr>
            <a:spLocks noGrp="1" noChangeArrowheads="1"/>
          </p:cNvSpPr>
          <p:nvPr>
            <p:ph type="ftr" sz="quarter" idx="11"/>
          </p:nvPr>
        </p:nvSpPr>
        <p:spPr/>
        <p:txBody>
          <a:bodyPr/>
          <a:lstStyle>
            <a:lvl1pPr>
              <a:defRPr/>
            </a:lvl1pPr>
          </a:lstStyle>
          <a:p>
            <a:pPr>
              <a:defRPr/>
            </a:pPr>
            <a:endParaRPr lang="ru-RU"/>
          </a:p>
        </p:txBody>
      </p:sp>
      <p:sp>
        <p:nvSpPr>
          <p:cNvPr id="8" name="Rectangle 6"/>
          <p:cNvSpPr>
            <a:spLocks noGrp="1" noChangeArrowheads="1"/>
          </p:cNvSpPr>
          <p:nvPr>
            <p:ph type="sldNum" sz="quarter" idx="12"/>
          </p:nvPr>
        </p:nvSpPr>
        <p:spPr>
          <a:xfrm>
            <a:off x="7004050" y="-20638"/>
            <a:ext cx="2133600" cy="476251"/>
          </a:xfrm>
        </p:spPr>
        <p:txBody>
          <a:bodyPr/>
          <a:lstStyle>
            <a:lvl1pPr>
              <a:defRPr/>
            </a:lvl1pPr>
          </a:lstStyle>
          <a:p>
            <a:pPr>
              <a:defRPr/>
            </a:pPr>
            <a:fld id="{34D88E0E-3AEE-4947-98F1-0D45560FA7AC}" type="slidenum">
              <a:rPr lang="ru-RU"/>
              <a:pPr>
                <a:defRPr/>
              </a:pPr>
              <a:t>‹#›</a:t>
            </a:fld>
            <a:endParaRPr lang="ru-RU"/>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userDrawn="1">
  <p:cSld name="40_Пустой слайд">
    <p:spTree>
      <p:nvGrpSpPr>
        <p:cNvPr id="1" name=""/>
        <p:cNvGrpSpPr/>
        <p:nvPr/>
      </p:nvGrpSpPr>
      <p:grpSpPr>
        <a:xfrm>
          <a:off x="0" y="0"/>
          <a:ext cx="0" cy="0"/>
          <a:chOff x="0" y="0"/>
          <a:chExt cx="0" cy="0"/>
        </a:xfrm>
      </p:grpSpPr>
      <p:sp>
        <p:nvSpPr>
          <p:cNvPr id="3" name="Прямоугольник 2"/>
          <p:cNvSpPr/>
          <p:nvPr userDrawn="1"/>
        </p:nvSpPr>
        <p:spPr>
          <a:xfrm>
            <a:off x="0" y="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ru-RU" sz="1400" i="1" dirty="0">
                <a:solidFill>
                  <a:srgbClr val="7F7F7F"/>
                </a:solidFill>
                <a:cs typeface="Arial" charset="0"/>
                <a:sym typeface="Symbol" pitchFamily="18" charset="2"/>
              </a:rPr>
              <a:t>Моделирование</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11 класс</a:t>
            </a:r>
            <a:endParaRPr lang="ru-RU" sz="1400" i="1" dirty="0">
              <a:solidFill>
                <a:srgbClr val="7F7F7F"/>
              </a:solidFill>
              <a:cs typeface="Arial" charset="0"/>
            </a:endParaRPr>
          </a:p>
        </p:txBody>
      </p:sp>
      <p:sp>
        <p:nvSpPr>
          <p:cNvPr id="4" name="Прямоугольник 3"/>
          <p:cNvSpPr/>
          <p:nvPr userDrawn="1"/>
        </p:nvSpPr>
        <p:spPr>
          <a:xfrm>
            <a:off x="0" y="657225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tabLst>
                <a:tab pos="8791200" algn="r"/>
              </a:tabLst>
              <a:defRPr/>
            </a:pPr>
            <a:r>
              <a:rPr lang="ru-RU" sz="1400" i="1" dirty="0">
                <a:solidFill>
                  <a:srgbClr val="7F7F7F"/>
                </a:solidFill>
                <a:cs typeface="Arial" charset="0"/>
                <a:sym typeface="Symbol" pitchFamily="18" charset="2"/>
              </a:rPr>
              <a:t></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К.Ю. Поляков, Е.А. Ерёмин, 201</a:t>
            </a:r>
            <a:r>
              <a:rPr lang="en-US" sz="1400" i="1" dirty="0">
                <a:solidFill>
                  <a:srgbClr val="7F7F7F"/>
                </a:solidFill>
                <a:cs typeface="Arial" charset="0"/>
                <a:sym typeface="Symbol" pitchFamily="18" charset="2"/>
              </a:rPr>
              <a:t>8</a:t>
            </a:r>
            <a:r>
              <a:rPr lang="ru-RU" sz="1400" i="1" dirty="0">
                <a:solidFill>
                  <a:srgbClr val="7F7F7F"/>
                </a:solidFill>
                <a:cs typeface="Arial" charset="0"/>
                <a:sym typeface="Symbol" pitchFamily="18" charset="2"/>
              </a:rPr>
              <a:t> 	</a:t>
            </a:r>
            <a:r>
              <a:rPr lang="en-US" sz="1400" i="1" dirty="0">
                <a:solidFill>
                  <a:srgbClr val="7F7F7F"/>
                </a:solidFill>
                <a:cs typeface="Arial" charset="0"/>
                <a:sym typeface="Symbol" pitchFamily="18" charset="2"/>
              </a:rPr>
              <a:t>http://kpolyakov.spb.ru</a:t>
            </a:r>
            <a:endParaRPr lang="ru-RU" sz="1400" i="1" dirty="0">
              <a:solidFill>
                <a:srgbClr val="7F7F7F"/>
              </a:solidFill>
              <a:cs typeface="Arial" charset="0"/>
              <a:sym typeface="Symbol" pitchFamily="18" charset="2"/>
            </a:endParaRPr>
          </a:p>
        </p:txBody>
      </p:sp>
      <p:sp>
        <p:nvSpPr>
          <p:cNvPr id="5" name="Line 2"/>
          <p:cNvSpPr>
            <a:spLocks noChangeShapeType="1"/>
          </p:cNvSpPr>
          <p:nvPr userDrawn="1"/>
        </p:nvSpPr>
        <p:spPr bwMode="auto">
          <a:xfrm>
            <a:off x="376238" y="795338"/>
            <a:ext cx="8464550" cy="0"/>
          </a:xfrm>
          <a:prstGeom prst="line">
            <a:avLst/>
          </a:prstGeom>
          <a:noFill/>
          <a:ln w="38100">
            <a:solidFill>
              <a:srgbClr val="000080"/>
            </a:solidFill>
            <a:round/>
            <a:headEnd/>
            <a:tailEnd/>
          </a:ln>
        </p:spPr>
        <p:txBody>
          <a:bodyPr wrap="none" anchor="ctr"/>
          <a:lstStyle/>
          <a:p>
            <a:pPr>
              <a:defRPr/>
            </a:pPr>
            <a:endParaRPr lang="ru-RU">
              <a:latin typeface="Arial" charset="0"/>
            </a:endParaRPr>
          </a:p>
        </p:txBody>
      </p:sp>
      <p:sp>
        <p:nvSpPr>
          <p:cNvPr id="11" name="Заголовок 1"/>
          <p:cNvSpPr>
            <a:spLocks noGrp="1"/>
          </p:cNvSpPr>
          <p:nvPr>
            <p:ph type="title"/>
          </p:nvPr>
        </p:nvSpPr>
        <p:spPr>
          <a:xfrm>
            <a:off x="310718" y="301272"/>
            <a:ext cx="8376082" cy="471086"/>
          </a:xfrm>
        </p:spPr>
        <p:txBody>
          <a:bodyPr/>
          <a:lstStyle>
            <a:lvl1pPr algn="l">
              <a:defRPr sz="3000" b="1"/>
            </a:lvl1pPr>
          </a:lstStyle>
          <a:p>
            <a:r>
              <a:rPr lang="ru-RU" dirty="0" smtClean="0"/>
              <a:t>Образец заголовка</a:t>
            </a:r>
            <a:endParaRPr lang="ru-RU" dirty="0"/>
          </a:p>
        </p:txBody>
      </p:sp>
      <p:sp>
        <p:nvSpPr>
          <p:cNvPr id="6" name="Rectangle 4"/>
          <p:cNvSpPr>
            <a:spLocks noGrp="1" noChangeArrowheads="1"/>
          </p:cNvSpPr>
          <p:nvPr>
            <p:ph type="dt" sz="half" idx="10"/>
          </p:nvPr>
        </p:nvSpPr>
        <p:spPr/>
        <p:txBody>
          <a:bodyPr/>
          <a:lstStyle>
            <a:lvl1pPr>
              <a:defRPr/>
            </a:lvl1pPr>
          </a:lstStyle>
          <a:p>
            <a:pPr>
              <a:defRPr/>
            </a:pPr>
            <a:endParaRPr lang="ru-RU"/>
          </a:p>
        </p:txBody>
      </p:sp>
      <p:sp>
        <p:nvSpPr>
          <p:cNvPr id="7" name="Rectangle 5"/>
          <p:cNvSpPr>
            <a:spLocks noGrp="1" noChangeArrowheads="1"/>
          </p:cNvSpPr>
          <p:nvPr>
            <p:ph type="ftr" sz="quarter" idx="11"/>
          </p:nvPr>
        </p:nvSpPr>
        <p:spPr/>
        <p:txBody>
          <a:bodyPr/>
          <a:lstStyle>
            <a:lvl1pPr>
              <a:defRPr/>
            </a:lvl1pPr>
          </a:lstStyle>
          <a:p>
            <a:pPr>
              <a:defRPr/>
            </a:pPr>
            <a:endParaRPr lang="ru-RU"/>
          </a:p>
        </p:txBody>
      </p:sp>
      <p:sp>
        <p:nvSpPr>
          <p:cNvPr id="8" name="Rectangle 6"/>
          <p:cNvSpPr>
            <a:spLocks noGrp="1" noChangeArrowheads="1"/>
          </p:cNvSpPr>
          <p:nvPr>
            <p:ph type="sldNum" sz="quarter" idx="12"/>
          </p:nvPr>
        </p:nvSpPr>
        <p:spPr>
          <a:xfrm>
            <a:off x="7004050" y="-20638"/>
            <a:ext cx="2133600" cy="476251"/>
          </a:xfrm>
        </p:spPr>
        <p:txBody>
          <a:bodyPr/>
          <a:lstStyle>
            <a:lvl1pPr>
              <a:defRPr/>
            </a:lvl1pPr>
          </a:lstStyle>
          <a:p>
            <a:pPr>
              <a:defRPr/>
            </a:pPr>
            <a:fld id="{34D88E0E-3AEE-4947-98F1-0D45560FA7AC}" type="slidenum">
              <a:rPr lang="ru-RU"/>
              <a:pPr>
                <a:defRPr/>
              </a:pPr>
              <a:t>‹#›</a:t>
            </a:fld>
            <a:endParaRPr lang="ru-RU"/>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userDrawn="1">
  <p:cSld name="41_Пустой слайд">
    <p:spTree>
      <p:nvGrpSpPr>
        <p:cNvPr id="1" name=""/>
        <p:cNvGrpSpPr/>
        <p:nvPr/>
      </p:nvGrpSpPr>
      <p:grpSpPr>
        <a:xfrm>
          <a:off x="0" y="0"/>
          <a:ext cx="0" cy="0"/>
          <a:chOff x="0" y="0"/>
          <a:chExt cx="0" cy="0"/>
        </a:xfrm>
      </p:grpSpPr>
      <p:sp>
        <p:nvSpPr>
          <p:cNvPr id="3" name="Прямоугольник 2"/>
          <p:cNvSpPr/>
          <p:nvPr userDrawn="1"/>
        </p:nvSpPr>
        <p:spPr>
          <a:xfrm>
            <a:off x="0" y="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ru-RU" sz="1400" i="1" dirty="0">
                <a:solidFill>
                  <a:srgbClr val="7F7F7F"/>
                </a:solidFill>
                <a:cs typeface="Arial" charset="0"/>
                <a:sym typeface="Symbol" pitchFamily="18" charset="2"/>
              </a:rPr>
              <a:t>Моделирование</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11 класс</a:t>
            </a:r>
            <a:endParaRPr lang="ru-RU" sz="1400" i="1" dirty="0">
              <a:solidFill>
                <a:srgbClr val="7F7F7F"/>
              </a:solidFill>
              <a:cs typeface="Arial" charset="0"/>
            </a:endParaRPr>
          </a:p>
        </p:txBody>
      </p:sp>
      <p:sp>
        <p:nvSpPr>
          <p:cNvPr id="4" name="Прямоугольник 3"/>
          <p:cNvSpPr/>
          <p:nvPr userDrawn="1"/>
        </p:nvSpPr>
        <p:spPr>
          <a:xfrm>
            <a:off x="0" y="657225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tabLst>
                <a:tab pos="8791200" algn="r"/>
              </a:tabLst>
              <a:defRPr/>
            </a:pPr>
            <a:r>
              <a:rPr lang="ru-RU" sz="1400" i="1" dirty="0">
                <a:solidFill>
                  <a:srgbClr val="7F7F7F"/>
                </a:solidFill>
                <a:cs typeface="Arial" charset="0"/>
                <a:sym typeface="Symbol" pitchFamily="18" charset="2"/>
              </a:rPr>
              <a:t></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К.Ю. Поляков, Е.А. Ерёмин, 201</a:t>
            </a:r>
            <a:r>
              <a:rPr lang="en-US" sz="1400" i="1" dirty="0">
                <a:solidFill>
                  <a:srgbClr val="7F7F7F"/>
                </a:solidFill>
                <a:cs typeface="Arial" charset="0"/>
                <a:sym typeface="Symbol" pitchFamily="18" charset="2"/>
              </a:rPr>
              <a:t>8</a:t>
            </a:r>
            <a:r>
              <a:rPr lang="ru-RU" sz="1400" i="1" dirty="0">
                <a:solidFill>
                  <a:srgbClr val="7F7F7F"/>
                </a:solidFill>
                <a:cs typeface="Arial" charset="0"/>
                <a:sym typeface="Symbol" pitchFamily="18" charset="2"/>
              </a:rPr>
              <a:t> 	</a:t>
            </a:r>
            <a:r>
              <a:rPr lang="en-US" sz="1400" i="1" dirty="0">
                <a:solidFill>
                  <a:srgbClr val="7F7F7F"/>
                </a:solidFill>
                <a:cs typeface="Arial" charset="0"/>
                <a:sym typeface="Symbol" pitchFamily="18" charset="2"/>
              </a:rPr>
              <a:t>http://kpolyakov.spb.ru</a:t>
            </a:r>
            <a:endParaRPr lang="ru-RU" sz="1400" i="1" dirty="0">
              <a:solidFill>
                <a:srgbClr val="7F7F7F"/>
              </a:solidFill>
              <a:cs typeface="Arial" charset="0"/>
              <a:sym typeface="Symbol" pitchFamily="18" charset="2"/>
            </a:endParaRPr>
          </a:p>
        </p:txBody>
      </p:sp>
      <p:sp>
        <p:nvSpPr>
          <p:cNvPr id="5" name="Line 2"/>
          <p:cNvSpPr>
            <a:spLocks noChangeShapeType="1"/>
          </p:cNvSpPr>
          <p:nvPr userDrawn="1"/>
        </p:nvSpPr>
        <p:spPr bwMode="auto">
          <a:xfrm>
            <a:off x="376238" y="795338"/>
            <a:ext cx="8464550" cy="0"/>
          </a:xfrm>
          <a:prstGeom prst="line">
            <a:avLst/>
          </a:prstGeom>
          <a:noFill/>
          <a:ln w="38100">
            <a:solidFill>
              <a:srgbClr val="000080"/>
            </a:solidFill>
            <a:round/>
            <a:headEnd/>
            <a:tailEnd/>
          </a:ln>
        </p:spPr>
        <p:txBody>
          <a:bodyPr wrap="none" anchor="ctr"/>
          <a:lstStyle/>
          <a:p>
            <a:pPr>
              <a:defRPr/>
            </a:pPr>
            <a:endParaRPr lang="ru-RU">
              <a:latin typeface="Arial" charset="0"/>
            </a:endParaRPr>
          </a:p>
        </p:txBody>
      </p:sp>
      <p:sp>
        <p:nvSpPr>
          <p:cNvPr id="11" name="Заголовок 1"/>
          <p:cNvSpPr>
            <a:spLocks noGrp="1"/>
          </p:cNvSpPr>
          <p:nvPr>
            <p:ph type="title"/>
          </p:nvPr>
        </p:nvSpPr>
        <p:spPr>
          <a:xfrm>
            <a:off x="310718" y="301272"/>
            <a:ext cx="8376082" cy="471086"/>
          </a:xfrm>
        </p:spPr>
        <p:txBody>
          <a:bodyPr/>
          <a:lstStyle>
            <a:lvl1pPr algn="l">
              <a:defRPr sz="3000" b="1"/>
            </a:lvl1pPr>
          </a:lstStyle>
          <a:p>
            <a:r>
              <a:rPr lang="ru-RU" dirty="0" smtClean="0"/>
              <a:t>Образец заголовка</a:t>
            </a:r>
            <a:endParaRPr lang="ru-RU" dirty="0"/>
          </a:p>
        </p:txBody>
      </p:sp>
      <p:sp>
        <p:nvSpPr>
          <p:cNvPr id="6" name="Rectangle 4"/>
          <p:cNvSpPr>
            <a:spLocks noGrp="1" noChangeArrowheads="1"/>
          </p:cNvSpPr>
          <p:nvPr>
            <p:ph type="dt" sz="half" idx="10"/>
          </p:nvPr>
        </p:nvSpPr>
        <p:spPr/>
        <p:txBody>
          <a:bodyPr/>
          <a:lstStyle>
            <a:lvl1pPr>
              <a:defRPr/>
            </a:lvl1pPr>
          </a:lstStyle>
          <a:p>
            <a:pPr>
              <a:defRPr/>
            </a:pPr>
            <a:endParaRPr lang="ru-RU"/>
          </a:p>
        </p:txBody>
      </p:sp>
      <p:sp>
        <p:nvSpPr>
          <p:cNvPr id="7" name="Rectangle 5"/>
          <p:cNvSpPr>
            <a:spLocks noGrp="1" noChangeArrowheads="1"/>
          </p:cNvSpPr>
          <p:nvPr>
            <p:ph type="ftr" sz="quarter" idx="11"/>
          </p:nvPr>
        </p:nvSpPr>
        <p:spPr/>
        <p:txBody>
          <a:bodyPr/>
          <a:lstStyle>
            <a:lvl1pPr>
              <a:defRPr/>
            </a:lvl1pPr>
          </a:lstStyle>
          <a:p>
            <a:pPr>
              <a:defRPr/>
            </a:pPr>
            <a:endParaRPr lang="ru-RU"/>
          </a:p>
        </p:txBody>
      </p:sp>
      <p:sp>
        <p:nvSpPr>
          <p:cNvPr id="8" name="Rectangle 6"/>
          <p:cNvSpPr>
            <a:spLocks noGrp="1" noChangeArrowheads="1"/>
          </p:cNvSpPr>
          <p:nvPr>
            <p:ph type="sldNum" sz="quarter" idx="12"/>
          </p:nvPr>
        </p:nvSpPr>
        <p:spPr>
          <a:xfrm>
            <a:off x="7004050" y="-20638"/>
            <a:ext cx="2133600" cy="476251"/>
          </a:xfrm>
        </p:spPr>
        <p:txBody>
          <a:bodyPr/>
          <a:lstStyle>
            <a:lvl1pPr>
              <a:defRPr/>
            </a:lvl1pPr>
          </a:lstStyle>
          <a:p>
            <a:pPr>
              <a:defRPr/>
            </a:pPr>
            <a:fld id="{34D88E0E-3AEE-4947-98F1-0D45560FA7AC}" type="slidenum">
              <a:rPr lang="ru-RU"/>
              <a:pPr>
                <a:defRPr/>
              </a:pPr>
              <a:t>‹#›</a:t>
            </a:fld>
            <a:endParaRPr lang="ru-RU"/>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userDrawn="1">
  <p:cSld name="42_Пустой слайд">
    <p:spTree>
      <p:nvGrpSpPr>
        <p:cNvPr id="1" name=""/>
        <p:cNvGrpSpPr/>
        <p:nvPr/>
      </p:nvGrpSpPr>
      <p:grpSpPr>
        <a:xfrm>
          <a:off x="0" y="0"/>
          <a:ext cx="0" cy="0"/>
          <a:chOff x="0" y="0"/>
          <a:chExt cx="0" cy="0"/>
        </a:xfrm>
      </p:grpSpPr>
      <p:sp>
        <p:nvSpPr>
          <p:cNvPr id="3" name="Прямоугольник 2"/>
          <p:cNvSpPr/>
          <p:nvPr userDrawn="1"/>
        </p:nvSpPr>
        <p:spPr>
          <a:xfrm>
            <a:off x="0" y="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ru-RU" sz="1400" i="1" dirty="0">
                <a:solidFill>
                  <a:srgbClr val="7F7F7F"/>
                </a:solidFill>
                <a:cs typeface="Arial" charset="0"/>
                <a:sym typeface="Symbol" pitchFamily="18" charset="2"/>
              </a:rPr>
              <a:t>Моделирование</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11 класс</a:t>
            </a:r>
            <a:endParaRPr lang="ru-RU" sz="1400" i="1" dirty="0">
              <a:solidFill>
                <a:srgbClr val="7F7F7F"/>
              </a:solidFill>
              <a:cs typeface="Arial" charset="0"/>
            </a:endParaRPr>
          </a:p>
        </p:txBody>
      </p:sp>
      <p:sp>
        <p:nvSpPr>
          <p:cNvPr id="4" name="Прямоугольник 3"/>
          <p:cNvSpPr/>
          <p:nvPr userDrawn="1"/>
        </p:nvSpPr>
        <p:spPr>
          <a:xfrm>
            <a:off x="0" y="657225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tabLst>
                <a:tab pos="8791200" algn="r"/>
              </a:tabLst>
              <a:defRPr/>
            </a:pPr>
            <a:r>
              <a:rPr lang="ru-RU" sz="1400" i="1" dirty="0">
                <a:solidFill>
                  <a:srgbClr val="7F7F7F"/>
                </a:solidFill>
                <a:cs typeface="Arial" charset="0"/>
                <a:sym typeface="Symbol" pitchFamily="18" charset="2"/>
              </a:rPr>
              <a:t></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К.Ю. Поляков, Е.А. Ерёмин, 201</a:t>
            </a:r>
            <a:r>
              <a:rPr lang="en-US" sz="1400" i="1" dirty="0">
                <a:solidFill>
                  <a:srgbClr val="7F7F7F"/>
                </a:solidFill>
                <a:cs typeface="Arial" charset="0"/>
                <a:sym typeface="Symbol" pitchFamily="18" charset="2"/>
              </a:rPr>
              <a:t>8</a:t>
            </a:r>
            <a:r>
              <a:rPr lang="ru-RU" sz="1400" i="1" dirty="0">
                <a:solidFill>
                  <a:srgbClr val="7F7F7F"/>
                </a:solidFill>
                <a:cs typeface="Arial" charset="0"/>
                <a:sym typeface="Symbol" pitchFamily="18" charset="2"/>
              </a:rPr>
              <a:t> 	</a:t>
            </a:r>
            <a:r>
              <a:rPr lang="en-US" sz="1400" i="1" dirty="0">
                <a:solidFill>
                  <a:srgbClr val="7F7F7F"/>
                </a:solidFill>
                <a:cs typeface="Arial" charset="0"/>
                <a:sym typeface="Symbol" pitchFamily="18" charset="2"/>
              </a:rPr>
              <a:t>http://kpolyakov.spb.ru</a:t>
            </a:r>
            <a:endParaRPr lang="ru-RU" sz="1400" i="1" dirty="0">
              <a:solidFill>
                <a:srgbClr val="7F7F7F"/>
              </a:solidFill>
              <a:cs typeface="Arial" charset="0"/>
              <a:sym typeface="Symbol" pitchFamily="18" charset="2"/>
            </a:endParaRPr>
          </a:p>
        </p:txBody>
      </p:sp>
      <p:sp>
        <p:nvSpPr>
          <p:cNvPr id="5" name="Line 2"/>
          <p:cNvSpPr>
            <a:spLocks noChangeShapeType="1"/>
          </p:cNvSpPr>
          <p:nvPr userDrawn="1"/>
        </p:nvSpPr>
        <p:spPr bwMode="auto">
          <a:xfrm>
            <a:off x="376238" y="795338"/>
            <a:ext cx="8464550" cy="0"/>
          </a:xfrm>
          <a:prstGeom prst="line">
            <a:avLst/>
          </a:prstGeom>
          <a:noFill/>
          <a:ln w="38100">
            <a:solidFill>
              <a:srgbClr val="000080"/>
            </a:solidFill>
            <a:round/>
            <a:headEnd/>
            <a:tailEnd/>
          </a:ln>
        </p:spPr>
        <p:txBody>
          <a:bodyPr wrap="none" anchor="ctr"/>
          <a:lstStyle/>
          <a:p>
            <a:pPr>
              <a:defRPr/>
            </a:pPr>
            <a:endParaRPr lang="ru-RU">
              <a:latin typeface="Arial" charset="0"/>
            </a:endParaRPr>
          </a:p>
        </p:txBody>
      </p:sp>
      <p:sp>
        <p:nvSpPr>
          <p:cNvPr id="11" name="Заголовок 1"/>
          <p:cNvSpPr>
            <a:spLocks noGrp="1"/>
          </p:cNvSpPr>
          <p:nvPr>
            <p:ph type="title"/>
          </p:nvPr>
        </p:nvSpPr>
        <p:spPr>
          <a:xfrm>
            <a:off x="310718" y="301272"/>
            <a:ext cx="8376082" cy="471086"/>
          </a:xfrm>
        </p:spPr>
        <p:txBody>
          <a:bodyPr/>
          <a:lstStyle>
            <a:lvl1pPr algn="l">
              <a:defRPr sz="3000" b="1"/>
            </a:lvl1pPr>
          </a:lstStyle>
          <a:p>
            <a:r>
              <a:rPr lang="ru-RU" dirty="0" smtClean="0"/>
              <a:t>Образец заголовка</a:t>
            </a:r>
            <a:endParaRPr lang="ru-RU" dirty="0"/>
          </a:p>
        </p:txBody>
      </p:sp>
      <p:sp>
        <p:nvSpPr>
          <p:cNvPr id="6" name="Rectangle 4"/>
          <p:cNvSpPr>
            <a:spLocks noGrp="1" noChangeArrowheads="1"/>
          </p:cNvSpPr>
          <p:nvPr>
            <p:ph type="dt" sz="half" idx="10"/>
          </p:nvPr>
        </p:nvSpPr>
        <p:spPr/>
        <p:txBody>
          <a:bodyPr/>
          <a:lstStyle>
            <a:lvl1pPr>
              <a:defRPr/>
            </a:lvl1pPr>
          </a:lstStyle>
          <a:p>
            <a:pPr>
              <a:defRPr/>
            </a:pPr>
            <a:endParaRPr lang="ru-RU"/>
          </a:p>
        </p:txBody>
      </p:sp>
      <p:sp>
        <p:nvSpPr>
          <p:cNvPr id="7" name="Rectangle 5"/>
          <p:cNvSpPr>
            <a:spLocks noGrp="1" noChangeArrowheads="1"/>
          </p:cNvSpPr>
          <p:nvPr>
            <p:ph type="ftr" sz="quarter" idx="11"/>
          </p:nvPr>
        </p:nvSpPr>
        <p:spPr/>
        <p:txBody>
          <a:bodyPr/>
          <a:lstStyle>
            <a:lvl1pPr>
              <a:defRPr/>
            </a:lvl1pPr>
          </a:lstStyle>
          <a:p>
            <a:pPr>
              <a:defRPr/>
            </a:pPr>
            <a:endParaRPr lang="ru-RU"/>
          </a:p>
        </p:txBody>
      </p:sp>
      <p:sp>
        <p:nvSpPr>
          <p:cNvPr id="8" name="Rectangle 6"/>
          <p:cNvSpPr>
            <a:spLocks noGrp="1" noChangeArrowheads="1"/>
          </p:cNvSpPr>
          <p:nvPr>
            <p:ph type="sldNum" sz="quarter" idx="12"/>
          </p:nvPr>
        </p:nvSpPr>
        <p:spPr>
          <a:xfrm>
            <a:off x="7004050" y="-20638"/>
            <a:ext cx="2133600" cy="476251"/>
          </a:xfrm>
        </p:spPr>
        <p:txBody>
          <a:bodyPr/>
          <a:lstStyle>
            <a:lvl1pPr>
              <a:defRPr/>
            </a:lvl1pPr>
          </a:lstStyle>
          <a:p>
            <a:pPr>
              <a:defRPr/>
            </a:pPr>
            <a:fld id="{34D88E0E-3AEE-4947-98F1-0D45560FA7AC}" type="slidenum">
              <a:rPr lang="ru-RU"/>
              <a:pPr>
                <a:defRPr/>
              </a:pPr>
              <a:t>‹#›</a:t>
            </a:fld>
            <a:endParaRPr lang="ru-RU"/>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userDrawn="1">
  <p:cSld name="43_Пустой слайд">
    <p:spTree>
      <p:nvGrpSpPr>
        <p:cNvPr id="1" name=""/>
        <p:cNvGrpSpPr/>
        <p:nvPr/>
      </p:nvGrpSpPr>
      <p:grpSpPr>
        <a:xfrm>
          <a:off x="0" y="0"/>
          <a:ext cx="0" cy="0"/>
          <a:chOff x="0" y="0"/>
          <a:chExt cx="0" cy="0"/>
        </a:xfrm>
      </p:grpSpPr>
      <p:sp>
        <p:nvSpPr>
          <p:cNvPr id="3" name="Прямоугольник 2"/>
          <p:cNvSpPr/>
          <p:nvPr userDrawn="1"/>
        </p:nvSpPr>
        <p:spPr>
          <a:xfrm>
            <a:off x="0" y="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ru-RU" sz="1400" i="1" dirty="0">
                <a:solidFill>
                  <a:srgbClr val="7F7F7F"/>
                </a:solidFill>
                <a:cs typeface="Arial" charset="0"/>
                <a:sym typeface="Symbol" pitchFamily="18" charset="2"/>
              </a:rPr>
              <a:t>Моделирование</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11 класс</a:t>
            </a:r>
            <a:endParaRPr lang="ru-RU" sz="1400" i="1" dirty="0">
              <a:solidFill>
                <a:srgbClr val="7F7F7F"/>
              </a:solidFill>
              <a:cs typeface="Arial" charset="0"/>
            </a:endParaRPr>
          </a:p>
        </p:txBody>
      </p:sp>
      <p:sp>
        <p:nvSpPr>
          <p:cNvPr id="4" name="Прямоугольник 3"/>
          <p:cNvSpPr/>
          <p:nvPr userDrawn="1"/>
        </p:nvSpPr>
        <p:spPr>
          <a:xfrm>
            <a:off x="0" y="657225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tabLst>
                <a:tab pos="8791200" algn="r"/>
              </a:tabLst>
              <a:defRPr/>
            </a:pPr>
            <a:r>
              <a:rPr lang="ru-RU" sz="1400" i="1" dirty="0">
                <a:solidFill>
                  <a:srgbClr val="7F7F7F"/>
                </a:solidFill>
                <a:cs typeface="Arial" charset="0"/>
                <a:sym typeface="Symbol" pitchFamily="18" charset="2"/>
              </a:rPr>
              <a:t></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К.Ю. Поляков, Е.А. Ерёмин, 201</a:t>
            </a:r>
            <a:r>
              <a:rPr lang="en-US" sz="1400" i="1" dirty="0">
                <a:solidFill>
                  <a:srgbClr val="7F7F7F"/>
                </a:solidFill>
                <a:cs typeface="Arial" charset="0"/>
                <a:sym typeface="Symbol" pitchFamily="18" charset="2"/>
              </a:rPr>
              <a:t>8</a:t>
            </a:r>
            <a:r>
              <a:rPr lang="ru-RU" sz="1400" i="1" dirty="0">
                <a:solidFill>
                  <a:srgbClr val="7F7F7F"/>
                </a:solidFill>
                <a:cs typeface="Arial" charset="0"/>
                <a:sym typeface="Symbol" pitchFamily="18" charset="2"/>
              </a:rPr>
              <a:t> 	</a:t>
            </a:r>
            <a:r>
              <a:rPr lang="en-US" sz="1400" i="1" dirty="0">
                <a:solidFill>
                  <a:srgbClr val="7F7F7F"/>
                </a:solidFill>
                <a:cs typeface="Arial" charset="0"/>
                <a:sym typeface="Symbol" pitchFamily="18" charset="2"/>
              </a:rPr>
              <a:t>http://kpolyakov.spb.ru</a:t>
            </a:r>
            <a:endParaRPr lang="ru-RU" sz="1400" i="1" dirty="0">
              <a:solidFill>
                <a:srgbClr val="7F7F7F"/>
              </a:solidFill>
              <a:cs typeface="Arial" charset="0"/>
              <a:sym typeface="Symbol" pitchFamily="18" charset="2"/>
            </a:endParaRPr>
          </a:p>
        </p:txBody>
      </p:sp>
      <p:sp>
        <p:nvSpPr>
          <p:cNvPr id="5" name="Line 2"/>
          <p:cNvSpPr>
            <a:spLocks noChangeShapeType="1"/>
          </p:cNvSpPr>
          <p:nvPr userDrawn="1"/>
        </p:nvSpPr>
        <p:spPr bwMode="auto">
          <a:xfrm>
            <a:off x="376238" y="795338"/>
            <a:ext cx="8464550" cy="0"/>
          </a:xfrm>
          <a:prstGeom prst="line">
            <a:avLst/>
          </a:prstGeom>
          <a:noFill/>
          <a:ln w="38100">
            <a:solidFill>
              <a:srgbClr val="000080"/>
            </a:solidFill>
            <a:round/>
            <a:headEnd/>
            <a:tailEnd/>
          </a:ln>
        </p:spPr>
        <p:txBody>
          <a:bodyPr wrap="none" anchor="ctr"/>
          <a:lstStyle/>
          <a:p>
            <a:pPr>
              <a:defRPr/>
            </a:pPr>
            <a:endParaRPr lang="ru-RU">
              <a:latin typeface="Arial" charset="0"/>
            </a:endParaRPr>
          </a:p>
        </p:txBody>
      </p:sp>
      <p:sp>
        <p:nvSpPr>
          <p:cNvPr id="11" name="Заголовок 1"/>
          <p:cNvSpPr>
            <a:spLocks noGrp="1"/>
          </p:cNvSpPr>
          <p:nvPr>
            <p:ph type="title"/>
          </p:nvPr>
        </p:nvSpPr>
        <p:spPr>
          <a:xfrm>
            <a:off x="310718" y="301272"/>
            <a:ext cx="8376082" cy="471086"/>
          </a:xfrm>
        </p:spPr>
        <p:txBody>
          <a:bodyPr/>
          <a:lstStyle>
            <a:lvl1pPr algn="l">
              <a:defRPr sz="3000" b="1"/>
            </a:lvl1pPr>
          </a:lstStyle>
          <a:p>
            <a:r>
              <a:rPr lang="ru-RU" dirty="0" smtClean="0"/>
              <a:t>Образец заголовка</a:t>
            </a:r>
            <a:endParaRPr lang="ru-RU" dirty="0"/>
          </a:p>
        </p:txBody>
      </p:sp>
      <p:sp>
        <p:nvSpPr>
          <p:cNvPr id="6" name="Rectangle 4"/>
          <p:cNvSpPr>
            <a:spLocks noGrp="1" noChangeArrowheads="1"/>
          </p:cNvSpPr>
          <p:nvPr>
            <p:ph type="dt" sz="half" idx="10"/>
          </p:nvPr>
        </p:nvSpPr>
        <p:spPr/>
        <p:txBody>
          <a:bodyPr/>
          <a:lstStyle>
            <a:lvl1pPr>
              <a:defRPr/>
            </a:lvl1pPr>
          </a:lstStyle>
          <a:p>
            <a:pPr>
              <a:defRPr/>
            </a:pPr>
            <a:endParaRPr lang="ru-RU"/>
          </a:p>
        </p:txBody>
      </p:sp>
      <p:sp>
        <p:nvSpPr>
          <p:cNvPr id="7" name="Rectangle 5"/>
          <p:cNvSpPr>
            <a:spLocks noGrp="1" noChangeArrowheads="1"/>
          </p:cNvSpPr>
          <p:nvPr>
            <p:ph type="ftr" sz="quarter" idx="11"/>
          </p:nvPr>
        </p:nvSpPr>
        <p:spPr/>
        <p:txBody>
          <a:bodyPr/>
          <a:lstStyle>
            <a:lvl1pPr>
              <a:defRPr/>
            </a:lvl1pPr>
          </a:lstStyle>
          <a:p>
            <a:pPr>
              <a:defRPr/>
            </a:pPr>
            <a:endParaRPr lang="ru-RU"/>
          </a:p>
        </p:txBody>
      </p:sp>
      <p:sp>
        <p:nvSpPr>
          <p:cNvPr id="8" name="Rectangle 6"/>
          <p:cNvSpPr>
            <a:spLocks noGrp="1" noChangeArrowheads="1"/>
          </p:cNvSpPr>
          <p:nvPr>
            <p:ph type="sldNum" sz="quarter" idx="12"/>
          </p:nvPr>
        </p:nvSpPr>
        <p:spPr>
          <a:xfrm>
            <a:off x="7004050" y="-20638"/>
            <a:ext cx="2133600" cy="476251"/>
          </a:xfrm>
        </p:spPr>
        <p:txBody>
          <a:bodyPr/>
          <a:lstStyle>
            <a:lvl1pPr>
              <a:defRPr/>
            </a:lvl1pPr>
          </a:lstStyle>
          <a:p>
            <a:pPr>
              <a:defRPr/>
            </a:pPr>
            <a:fld id="{34D88E0E-3AEE-4947-98F1-0D45560FA7AC}" type="slidenum">
              <a:rPr lang="ru-RU"/>
              <a:pPr>
                <a:defRPr/>
              </a:pPr>
              <a:t>‹#›</a:t>
            </a:fld>
            <a:endParaRPr lang="ru-RU"/>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userDrawn="1">
  <p:cSld name="44_Пустой слайд">
    <p:spTree>
      <p:nvGrpSpPr>
        <p:cNvPr id="1" name=""/>
        <p:cNvGrpSpPr/>
        <p:nvPr/>
      </p:nvGrpSpPr>
      <p:grpSpPr>
        <a:xfrm>
          <a:off x="0" y="0"/>
          <a:ext cx="0" cy="0"/>
          <a:chOff x="0" y="0"/>
          <a:chExt cx="0" cy="0"/>
        </a:xfrm>
      </p:grpSpPr>
      <p:sp>
        <p:nvSpPr>
          <p:cNvPr id="3" name="Прямоугольник 2"/>
          <p:cNvSpPr/>
          <p:nvPr userDrawn="1"/>
        </p:nvSpPr>
        <p:spPr>
          <a:xfrm>
            <a:off x="0" y="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ru-RU" sz="1400" i="1" dirty="0">
                <a:solidFill>
                  <a:srgbClr val="7F7F7F"/>
                </a:solidFill>
                <a:cs typeface="Arial" charset="0"/>
                <a:sym typeface="Symbol" pitchFamily="18" charset="2"/>
              </a:rPr>
              <a:t>Моделирование</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11 класс</a:t>
            </a:r>
            <a:endParaRPr lang="ru-RU" sz="1400" i="1" dirty="0">
              <a:solidFill>
                <a:srgbClr val="7F7F7F"/>
              </a:solidFill>
              <a:cs typeface="Arial" charset="0"/>
            </a:endParaRPr>
          </a:p>
        </p:txBody>
      </p:sp>
      <p:sp>
        <p:nvSpPr>
          <p:cNvPr id="4" name="Прямоугольник 3"/>
          <p:cNvSpPr/>
          <p:nvPr userDrawn="1"/>
        </p:nvSpPr>
        <p:spPr>
          <a:xfrm>
            <a:off x="0" y="657225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tabLst>
                <a:tab pos="8791200" algn="r"/>
              </a:tabLst>
              <a:defRPr/>
            </a:pPr>
            <a:r>
              <a:rPr lang="ru-RU" sz="1400" i="1" dirty="0">
                <a:solidFill>
                  <a:srgbClr val="7F7F7F"/>
                </a:solidFill>
                <a:cs typeface="Arial" charset="0"/>
                <a:sym typeface="Symbol" pitchFamily="18" charset="2"/>
              </a:rPr>
              <a:t></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К.Ю. Поляков, Е.А. Ерёмин, 201</a:t>
            </a:r>
            <a:r>
              <a:rPr lang="en-US" sz="1400" i="1" dirty="0">
                <a:solidFill>
                  <a:srgbClr val="7F7F7F"/>
                </a:solidFill>
                <a:cs typeface="Arial" charset="0"/>
                <a:sym typeface="Symbol" pitchFamily="18" charset="2"/>
              </a:rPr>
              <a:t>8</a:t>
            </a:r>
            <a:r>
              <a:rPr lang="ru-RU" sz="1400" i="1" dirty="0">
                <a:solidFill>
                  <a:srgbClr val="7F7F7F"/>
                </a:solidFill>
                <a:cs typeface="Arial" charset="0"/>
                <a:sym typeface="Symbol" pitchFamily="18" charset="2"/>
              </a:rPr>
              <a:t> 	</a:t>
            </a:r>
            <a:r>
              <a:rPr lang="en-US" sz="1400" i="1" dirty="0">
                <a:solidFill>
                  <a:srgbClr val="7F7F7F"/>
                </a:solidFill>
                <a:cs typeface="Arial" charset="0"/>
                <a:sym typeface="Symbol" pitchFamily="18" charset="2"/>
              </a:rPr>
              <a:t>http://kpolyakov.spb.ru</a:t>
            </a:r>
            <a:endParaRPr lang="ru-RU" sz="1400" i="1" dirty="0">
              <a:solidFill>
                <a:srgbClr val="7F7F7F"/>
              </a:solidFill>
              <a:cs typeface="Arial" charset="0"/>
              <a:sym typeface="Symbol" pitchFamily="18" charset="2"/>
            </a:endParaRPr>
          </a:p>
        </p:txBody>
      </p:sp>
      <p:sp>
        <p:nvSpPr>
          <p:cNvPr id="5" name="Line 2"/>
          <p:cNvSpPr>
            <a:spLocks noChangeShapeType="1"/>
          </p:cNvSpPr>
          <p:nvPr userDrawn="1"/>
        </p:nvSpPr>
        <p:spPr bwMode="auto">
          <a:xfrm>
            <a:off x="376238" y="795338"/>
            <a:ext cx="8464550" cy="0"/>
          </a:xfrm>
          <a:prstGeom prst="line">
            <a:avLst/>
          </a:prstGeom>
          <a:noFill/>
          <a:ln w="38100">
            <a:solidFill>
              <a:srgbClr val="000080"/>
            </a:solidFill>
            <a:round/>
            <a:headEnd/>
            <a:tailEnd/>
          </a:ln>
        </p:spPr>
        <p:txBody>
          <a:bodyPr wrap="none" anchor="ctr"/>
          <a:lstStyle/>
          <a:p>
            <a:pPr>
              <a:defRPr/>
            </a:pPr>
            <a:endParaRPr lang="ru-RU">
              <a:latin typeface="Arial" charset="0"/>
            </a:endParaRPr>
          </a:p>
        </p:txBody>
      </p:sp>
      <p:sp>
        <p:nvSpPr>
          <p:cNvPr id="11" name="Заголовок 1"/>
          <p:cNvSpPr>
            <a:spLocks noGrp="1"/>
          </p:cNvSpPr>
          <p:nvPr>
            <p:ph type="title"/>
          </p:nvPr>
        </p:nvSpPr>
        <p:spPr>
          <a:xfrm>
            <a:off x="310718" y="301272"/>
            <a:ext cx="8376082" cy="471086"/>
          </a:xfrm>
        </p:spPr>
        <p:txBody>
          <a:bodyPr/>
          <a:lstStyle>
            <a:lvl1pPr algn="l">
              <a:defRPr sz="3000" b="1"/>
            </a:lvl1pPr>
          </a:lstStyle>
          <a:p>
            <a:r>
              <a:rPr lang="ru-RU" dirty="0" smtClean="0"/>
              <a:t>Образец заголовка</a:t>
            </a:r>
            <a:endParaRPr lang="ru-RU" dirty="0"/>
          </a:p>
        </p:txBody>
      </p:sp>
      <p:sp>
        <p:nvSpPr>
          <p:cNvPr id="6" name="Rectangle 4"/>
          <p:cNvSpPr>
            <a:spLocks noGrp="1" noChangeArrowheads="1"/>
          </p:cNvSpPr>
          <p:nvPr>
            <p:ph type="dt" sz="half" idx="10"/>
          </p:nvPr>
        </p:nvSpPr>
        <p:spPr/>
        <p:txBody>
          <a:bodyPr/>
          <a:lstStyle>
            <a:lvl1pPr>
              <a:defRPr/>
            </a:lvl1pPr>
          </a:lstStyle>
          <a:p>
            <a:pPr>
              <a:defRPr/>
            </a:pPr>
            <a:endParaRPr lang="ru-RU"/>
          </a:p>
        </p:txBody>
      </p:sp>
      <p:sp>
        <p:nvSpPr>
          <p:cNvPr id="7" name="Rectangle 5"/>
          <p:cNvSpPr>
            <a:spLocks noGrp="1" noChangeArrowheads="1"/>
          </p:cNvSpPr>
          <p:nvPr>
            <p:ph type="ftr" sz="quarter" idx="11"/>
          </p:nvPr>
        </p:nvSpPr>
        <p:spPr/>
        <p:txBody>
          <a:bodyPr/>
          <a:lstStyle>
            <a:lvl1pPr>
              <a:defRPr/>
            </a:lvl1pPr>
          </a:lstStyle>
          <a:p>
            <a:pPr>
              <a:defRPr/>
            </a:pPr>
            <a:endParaRPr lang="ru-RU"/>
          </a:p>
        </p:txBody>
      </p:sp>
      <p:sp>
        <p:nvSpPr>
          <p:cNvPr id="8" name="Rectangle 6"/>
          <p:cNvSpPr>
            <a:spLocks noGrp="1" noChangeArrowheads="1"/>
          </p:cNvSpPr>
          <p:nvPr>
            <p:ph type="sldNum" sz="quarter" idx="12"/>
          </p:nvPr>
        </p:nvSpPr>
        <p:spPr>
          <a:xfrm>
            <a:off x="7004050" y="-20638"/>
            <a:ext cx="2133600" cy="476251"/>
          </a:xfrm>
        </p:spPr>
        <p:txBody>
          <a:bodyPr/>
          <a:lstStyle>
            <a:lvl1pPr>
              <a:defRPr/>
            </a:lvl1pPr>
          </a:lstStyle>
          <a:p>
            <a:pPr>
              <a:defRPr/>
            </a:pPr>
            <a:fld id="{34D88E0E-3AEE-4947-98F1-0D45560FA7AC}" type="slidenum">
              <a:rPr lang="ru-RU"/>
              <a:pPr>
                <a:defRPr/>
              </a:pPr>
              <a:t>‹#›</a:t>
            </a:fld>
            <a:endParaRPr lang="ru-RU"/>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userDrawn="1">
  <p:cSld name="45_Пустой слайд">
    <p:spTree>
      <p:nvGrpSpPr>
        <p:cNvPr id="1" name=""/>
        <p:cNvGrpSpPr/>
        <p:nvPr/>
      </p:nvGrpSpPr>
      <p:grpSpPr>
        <a:xfrm>
          <a:off x="0" y="0"/>
          <a:ext cx="0" cy="0"/>
          <a:chOff x="0" y="0"/>
          <a:chExt cx="0" cy="0"/>
        </a:xfrm>
      </p:grpSpPr>
      <p:sp>
        <p:nvSpPr>
          <p:cNvPr id="3" name="Прямоугольник 2"/>
          <p:cNvSpPr/>
          <p:nvPr userDrawn="1"/>
        </p:nvSpPr>
        <p:spPr>
          <a:xfrm>
            <a:off x="0" y="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ru-RU" sz="1400" i="1" dirty="0">
                <a:solidFill>
                  <a:srgbClr val="7F7F7F"/>
                </a:solidFill>
                <a:cs typeface="Arial" charset="0"/>
                <a:sym typeface="Symbol" pitchFamily="18" charset="2"/>
              </a:rPr>
              <a:t>Моделирование</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11 класс</a:t>
            </a:r>
            <a:endParaRPr lang="ru-RU" sz="1400" i="1" dirty="0">
              <a:solidFill>
                <a:srgbClr val="7F7F7F"/>
              </a:solidFill>
              <a:cs typeface="Arial" charset="0"/>
            </a:endParaRPr>
          </a:p>
        </p:txBody>
      </p:sp>
      <p:sp>
        <p:nvSpPr>
          <p:cNvPr id="4" name="Прямоугольник 3"/>
          <p:cNvSpPr/>
          <p:nvPr userDrawn="1"/>
        </p:nvSpPr>
        <p:spPr>
          <a:xfrm>
            <a:off x="0" y="657225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tabLst>
                <a:tab pos="8791200" algn="r"/>
              </a:tabLst>
              <a:defRPr/>
            </a:pPr>
            <a:r>
              <a:rPr lang="ru-RU" sz="1400" i="1" dirty="0">
                <a:solidFill>
                  <a:srgbClr val="7F7F7F"/>
                </a:solidFill>
                <a:cs typeface="Arial" charset="0"/>
                <a:sym typeface="Symbol" pitchFamily="18" charset="2"/>
              </a:rPr>
              <a:t></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К.Ю. Поляков, Е.А. Ерёмин, 201</a:t>
            </a:r>
            <a:r>
              <a:rPr lang="en-US" sz="1400" i="1" dirty="0">
                <a:solidFill>
                  <a:srgbClr val="7F7F7F"/>
                </a:solidFill>
                <a:cs typeface="Arial" charset="0"/>
                <a:sym typeface="Symbol" pitchFamily="18" charset="2"/>
              </a:rPr>
              <a:t>8</a:t>
            </a:r>
            <a:r>
              <a:rPr lang="ru-RU" sz="1400" i="1" dirty="0">
                <a:solidFill>
                  <a:srgbClr val="7F7F7F"/>
                </a:solidFill>
                <a:cs typeface="Arial" charset="0"/>
                <a:sym typeface="Symbol" pitchFamily="18" charset="2"/>
              </a:rPr>
              <a:t> 	</a:t>
            </a:r>
            <a:r>
              <a:rPr lang="en-US" sz="1400" i="1" dirty="0">
                <a:solidFill>
                  <a:srgbClr val="7F7F7F"/>
                </a:solidFill>
                <a:cs typeface="Arial" charset="0"/>
                <a:sym typeface="Symbol" pitchFamily="18" charset="2"/>
              </a:rPr>
              <a:t>http://kpolyakov.spb.ru</a:t>
            </a:r>
            <a:endParaRPr lang="ru-RU" sz="1400" i="1" dirty="0">
              <a:solidFill>
                <a:srgbClr val="7F7F7F"/>
              </a:solidFill>
              <a:cs typeface="Arial" charset="0"/>
              <a:sym typeface="Symbol" pitchFamily="18" charset="2"/>
            </a:endParaRPr>
          </a:p>
        </p:txBody>
      </p:sp>
      <p:sp>
        <p:nvSpPr>
          <p:cNvPr id="5" name="Line 2"/>
          <p:cNvSpPr>
            <a:spLocks noChangeShapeType="1"/>
          </p:cNvSpPr>
          <p:nvPr userDrawn="1"/>
        </p:nvSpPr>
        <p:spPr bwMode="auto">
          <a:xfrm>
            <a:off x="376238" y="795338"/>
            <a:ext cx="8464550" cy="0"/>
          </a:xfrm>
          <a:prstGeom prst="line">
            <a:avLst/>
          </a:prstGeom>
          <a:noFill/>
          <a:ln w="38100">
            <a:solidFill>
              <a:srgbClr val="000080"/>
            </a:solidFill>
            <a:round/>
            <a:headEnd/>
            <a:tailEnd/>
          </a:ln>
        </p:spPr>
        <p:txBody>
          <a:bodyPr wrap="none" anchor="ctr"/>
          <a:lstStyle/>
          <a:p>
            <a:pPr>
              <a:defRPr/>
            </a:pPr>
            <a:endParaRPr lang="ru-RU">
              <a:latin typeface="Arial" charset="0"/>
            </a:endParaRPr>
          </a:p>
        </p:txBody>
      </p:sp>
      <p:sp>
        <p:nvSpPr>
          <p:cNvPr id="11" name="Заголовок 1"/>
          <p:cNvSpPr>
            <a:spLocks noGrp="1"/>
          </p:cNvSpPr>
          <p:nvPr>
            <p:ph type="title"/>
          </p:nvPr>
        </p:nvSpPr>
        <p:spPr>
          <a:xfrm>
            <a:off x="310718" y="301272"/>
            <a:ext cx="8376082" cy="471086"/>
          </a:xfrm>
        </p:spPr>
        <p:txBody>
          <a:bodyPr/>
          <a:lstStyle>
            <a:lvl1pPr algn="l">
              <a:defRPr sz="3000" b="1"/>
            </a:lvl1pPr>
          </a:lstStyle>
          <a:p>
            <a:r>
              <a:rPr lang="ru-RU" dirty="0" smtClean="0"/>
              <a:t>Образец заголовка</a:t>
            </a:r>
            <a:endParaRPr lang="ru-RU" dirty="0"/>
          </a:p>
        </p:txBody>
      </p:sp>
      <p:sp>
        <p:nvSpPr>
          <p:cNvPr id="6" name="Rectangle 4"/>
          <p:cNvSpPr>
            <a:spLocks noGrp="1" noChangeArrowheads="1"/>
          </p:cNvSpPr>
          <p:nvPr>
            <p:ph type="dt" sz="half" idx="10"/>
          </p:nvPr>
        </p:nvSpPr>
        <p:spPr/>
        <p:txBody>
          <a:bodyPr/>
          <a:lstStyle>
            <a:lvl1pPr>
              <a:defRPr/>
            </a:lvl1pPr>
          </a:lstStyle>
          <a:p>
            <a:pPr>
              <a:defRPr/>
            </a:pPr>
            <a:endParaRPr lang="ru-RU"/>
          </a:p>
        </p:txBody>
      </p:sp>
      <p:sp>
        <p:nvSpPr>
          <p:cNvPr id="7" name="Rectangle 5"/>
          <p:cNvSpPr>
            <a:spLocks noGrp="1" noChangeArrowheads="1"/>
          </p:cNvSpPr>
          <p:nvPr>
            <p:ph type="ftr" sz="quarter" idx="11"/>
          </p:nvPr>
        </p:nvSpPr>
        <p:spPr/>
        <p:txBody>
          <a:bodyPr/>
          <a:lstStyle>
            <a:lvl1pPr>
              <a:defRPr/>
            </a:lvl1pPr>
          </a:lstStyle>
          <a:p>
            <a:pPr>
              <a:defRPr/>
            </a:pPr>
            <a:endParaRPr lang="ru-RU"/>
          </a:p>
        </p:txBody>
      </p:sp>
      <p:sp>
        <p:nvSpPr>
          <p:cNvPr id="8" name="Rectangle 6"/>
          <p:cNvSpPr>
            <a:spLocks noGrp="1" noChangeArrowheads="1"/>
          </p:cNvSpPr>
          <p:nvPr>
            <p:ph type="sldNum" sz="quarter" idx="12"/>
          </p:nvPr>
        </p:nvSpPr>
        <p:spPr>
          <a:xfrm>
            <a:off x="7004050" y="-20638"/>
            <a:ext cx="2133600" cy="476251"/>
          </a:xfrm>
        </p:spPr>
        <p:txBody>
          <a:bodyPr/>
          <a:lstStyle>
            <a:lvl1pPr>
              <a:defRPr/>
            </a:lvl1pPr>
          </a:lstStyle>
          <a:p>
            <a:pPr>
              <a:defRPr/>
            </a:pPr>
            <a:fld id="{34D88E0E-3AEE-4947-98F1-0D45560FA7AC}" type="slidenum">
              <a:rPr lang="ru-RU"/>
              <a:pPr>
                <a:defRPr/>
              </a:pPr>
              <a:t>‹#›</a:t>
            </a:fld>
            <a:endParaRPr lang="ru-RU"/>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userDrawn="1">
  <p:cSld name="46_Пустой слайд">
    <p:spTree>
      <p:nvGrpSpPr>
        <p:cNvPr id="1" name=""/>
        <p:cNvGrpSpPr/>
        <p:nvPr/>
      </p:nvGrpSpPr>
      <p:grpSpPr>
        <a:xfrm>
          <a:off x="0" y="0"/>
          <a:ext cx="0" cy="0"/>
          <a:chOff x="0" y="0"/>
          <a:chExt cx="0" cy="0"/>
        </a:xfrm>
      </p:grpSpPr>
      <p:sp>
        <p:nvSpPr>
          <p:cNvPr id="3" name="Прямоугольник 2"/>
          <p:cNvSpPr/>
          <p:nvPr userDrawn="1"/>
        </p:nvSpPr>
        <p:spPr>
          <a:xfrm>
            <a:off x="0" y="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ru-RU" sz="1400" i="1" dirty="0">
                <a:solidFill>
                  <a:srgbClr val="7F7F7F"/>
                </a:solidFill>
                <a:cs typeface="Arial" charset="0"/>
                <a:sym typeface="Symbol" pitchFamily="18" charset="2"/>
              </a:rPr>
              <a:t>Моделирование</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11 класс</a:t>
            </a:r>
            <a:endParaRPr lang="ru-RU" sz="1400" i="1" dirty="0">
              <a:solidFill>
                <a:srgbClr val="7F7F7F"/>
              </a:solidFill>
              <a:cs typeface="Arial" charset="0"/>
            </a:endParaRPr>
          </a:p>
        </p:txBody>
      </p:sp>
      <p:sp>
        <p:nvSpPr>
          <p:cNvPr id="4" name="Прямоугольник 3"/>
          <p:cNvSpPr/>
          <p:nvPr userDrawn="1"/>
        </p:nvSpPr>
        <p:spPr>
          <a:xfrm>
            <a:off x="0" y="657225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tabLst>
                <a:tab pos="8791200" algn="r"/>
              </a:tabLst>
              <a:defRPr/>
            </a:pPr>
            <a:r>
              <a:rPr lang="ru-RU" sz="1400" i="1" dirty="0">
                <a:solidFill>
                  <a:srgbClr val="7F7F7F"/>
                </a:solidFill>
                <a:cs typeface="Arial" charset="0"/>
                <a:sym typeface="Symbol" pitchFamily="18" charset="2"/>
              </a:rPr>
              <a:t></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К.Ю. Поляков, Е.А. Ерёмин, 201</a:t>
            </a:r>
            <a:r>
              <a:rPr lang="en-US" sz="1400" i="1" dirty="0">
                <a:solidFill>
                  <a:srgbClr val="7F7F7F"/>
                </a:solidFill>
                <a:cs typeface="Arial" charset="0"/>
                <a:sym typeface="Symbol" pitchFamily="18" charset="2"/>
              </a:rPr>
              <a:t>8</a:t>
            </a:r>
            <a:r>
              <a:rPr lang="ru-RU" sz="1400" i="1" dirty="0">
                <a:solidFill>
                  <a:srgbClr val="7F7F7F"/>
                </a:solidFill>
                <a:cs typeface="Arial" charset="0"/>
                <a:sym typeface="Symbol" pitchFamily="18" charset="2"/>
              </a:rPr>
              <a:t> 	</a:t>
            </a:r>
            <a:r>
              <a:rPr lang="en-US" sz="1400" i="1" dirty="0">
                <a:solidFill>
                  <a:srgbClr val="7F7F7F"/>
                </a:solidFill>
                <a:cs typeface="Arial" charset="0"/>
                <a:sym typeface="Symbol" pitchFamily="18" charset="2"/>
              </a:rPr>
              <a:t>http://kpolyakov.spb.ru</a:t>
            </a:r>
            <a:endParaRPr lang="ru-RU" sz="1400" i="1" dirty="0">
              <a:solidFill>
                <a:srgbClr val="7F7F7F"/>
              </a:solidFill>
              <a:cs typeface="Arial" charset="0"/>
              <a:sym typeface="Symbol" pitchFamily="18" charset="2"/>
            </a:endParaRPr>
          </a:p>
        </p:txBody>
      </p:sp>
      <p:sp>
        <p:nvSpPr>
          <p:cNvPr id="5" name="Line 2"/>
          <p:cNvSpPr>
            <a:spLocks noChangeShapeType="1"/>
          </p:cNvSpPr>
          <p:nvPr userDrawn="1"/>
        </p:nvSpPr>
        <p:spPr bwMode="auto">
          <a:xfrm>
            <a:off x="376238" y="795338"/>
            <a:ext cx="8464550" cy="0"/>
          </a:xfrm>
          <a:prstGeom prst="line">
            <a:avLst/>
          </a:prstGeom>
          <a:noFill/>
          <a:ln w="38100">
            <a:solidFill>
              <a:srgbClr val="000080"/>
            </a:solidFill>
            <a:round/>
            <a:headEnd/>
            <a:tailEnd/>
          </a:ln>
        </p:spPr>
        <p:txBody>
          <a:bodyPr wrap="none" anchor="ctr"/>
          <a:lstStyle/>
          <a:p>
            <a:pPr>
              <a:defRPr/>
            </a:pPr>
            <a:endParaRPr lang="ru-RU">
              <a:latin typeface="Arial" charset="0"/>
            </a:endParaRPr>
          </a:p>
        </p:txBody>
      </p:sp>
      <p:sp>
        <p:nvSpPr>
          <p:cNvPr id="11" name="Заголовок 1"/>
          <p:cNvSpPr>
            <a:spLocks noGrp="1"/>
          </p:cNvSpPr>
          <p:nvPr>
            <p:ph type="title"/>
          </p:nvPr>
        </p:nvSpPr>
        <p:spPr>
          <a:xfrm>
            <a:off x="310718" y="301272"/>
            <a:ext cx="8376082" cy="471086"/>
          </a:xfrm>
        </p:spPr>
        <p:txBody>
          <a:bodyPr/>
          <a:lstStyle>
            <a:lvl1pPr algn="l">
              <a:defRPr sz="3000" b="1"/>
            </a:lvl1pPr>
          </a:lstStyle>
          <a:p>
            <a:r>
              <a:rPr lang="ru-RU" dirty="0" smtClean="0"/>
              <a:t>Образец заголовка</a:t>
            </a:r>
            <a:endParaRPr lang="ru-RU" dirty="0"/>
          </a:p>
        </p:txBody>
      </p:sp>
      <p:sp>
        <p:nvSpPr>
          <p:cNvPr id="6" name="Rectangle 4"/>
          <p:cNvSpPr>
            <a:spLocks noGrp="1" noChangeArrowheads="1"/>
          </p:cNvSpPr>
          <p:nvPr>
            <p:ph type="dt" sz="half" idx="10"/>
          </p:nvPr>
        </p:nvSpPr>
        <p:spPr/>
        <p:txBody>
          <a:bodyPr/>
          <a:lstStyle>
            <a:lvl1pPr>
              <a:defRPr/>
            </a:lvl1pPr>
          </a:lstStyle>
          <a:p>
            <a:pPr>
              <a:defRPr/>
            </a:pPr>
            <a:endParaRPr lang="ru-RU"/>
          </a:p>
        </p:txBody>
      </p:sp>
      <p:sp>
        <p:nvSpPr>
          <p:cNvPr id="7" name="Rectangle 5"/>
          <p:cNvSpPr>
            <a:spLocks noGrp="1" noChangeArrowheads="1"/>
          </p:cNvSpPr>
          <p:nvPr>
            <p:ph type="ftr" sz="quarter" idx="11"/>
          </p:nvPr>
        </p:nvSpPr>
        <p:spPr/>
        <p:txBody>
          <a:bodyPr/>
          <a:lstStyle>
            <a:lvl1pPr>
              <a:defRPr/>
            </a:lvl1pPr>
          </a:lstStyle>
          <a:p>
            <a:pPr>
              <a:defRPr/>
            </a:pPr>
            <a:endParaRPr lang="ru-RU"/>
          </a:p>
        </p:txBody>
      </p:sp>
      <p:sp>
        <p:nvSpPr>
          <p:cNvPr id="8" name="Rectangle 6"/>
          <p:cNvSpPr>
            <a:spLocks noGrp="1" noChangeArrowheads="1"/>
          </p:cNvSpPr>
          <p:nvPr>
            <p:ph type="sldNum" sz="quarter" idx="12"/>
          </p:nvPr>
        </p:nvSpPr>
        <p:spPr>
          <a:xfrm>
            <a:off x="7004050" y="-20638"/>
            <a:ext cx="2133600" cy="476251"/>
          </a:xfrm>
        </p:spPr>
        <p:txBody>
          <a:bodyPr/>
          <a:lstStyle>
            <a:lvl1pPr>
              <a:defRPr/>
            </a:lvl1pPr>
          </a:lstStyle>
          <a:p>
            <a:pPr>
              <a:defRPr/>
            </a:pPr>
            <a:fld id="{34D88E0E-3AEE-4947-98F1-0D45560FA7AC}" type="slidenum">
              <a:rPr lang="ru-RU"/>
              <a:pPr>
                <a:defRPr/>
              </a:pPr>
              <a:t>‹#›</a:t>
            </a:fld>
            <a:endParaRPr lang="ru-RU"/>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userDrawn="1">
  <p:cSld name="47_Пустой слайд">
    <p:spTree>
      <p:nvGrpSpPr>
        <p:cNvPr id="1" name=""/>
        <p:cNvGrpSpPr/>
        <p:nvPr/>
      </p:nvGrpSpPr>
      <p:grpSpPr>
        <a:xfrm>
          <a:off x="0" y="0"/>
          <a:ext cx="0" cy="0"/>
          <a:chOff x="0" y="0"/>
          <a:chExt cx="0" cy="0"/>
        </a:xfrm>
      </p:grpSpPr>
      <p:sp>
        <p:nvSpPr>
          <p:cNvPr id="3" name="Прямоугольник 2"/>
          <p:cNvSpPr/>
          <p:nvPr userDrawn="1"/>
        </p:nvSpPr>
        <p:spPr>
          <a:xfrm>
            <a:off x="0" y="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ru-RU" sz="1400" i="1" dirty="0">
                <a:solidFill>
                  <a:srgbClr val="7F7F7F"/>
                </a:solidFill>
                <a:cs typeface="Arial" charset="0"/>
                <a:sym typeface="Symbol" pitchFamily="18" charset="2"/>
              </a:rPr>
              <a:t>Моделирование</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11 класс</a:t>
            </a:r>
            <a:endParaRPr lang="ru-RU" sz="1400" i="1" dirty="0">
              <a:solidFill>
                <a:srgbClr val="7F7F7F"/>
              </a:solidFill>
              <a:cs typeface="Arial" charset="0"/>
            </a:endParaRPr>
          </a:p>
        </p:txBody>
      </p:sp>
      <p:sp>
        <p:nvSpPr>
          <p:cNvPr id="4" name="Прямоугольник 3"/>
          <p:cNvSpPr/>
          <p:nvPr userDrawn="1"/>
        </p:nvSpPr>
        <p:spPr>
          <a:xfrm>
            <a:off x="0" y="657225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tabLst>
                <a:tab pos="8791200" algn="r"/>
              </a:tabLst>
              <a:defRPr/>
            </a:pPr>
            <a:r>
              <a:rPr lang="ru-RU" sz="1400" i="1" dirty="0">
                <a:solidFill>
                  <a:srgbClr val="7F7F7F"/>
                </a:solidFill>
                <a:cs typeface="Arial" charset="0"/>
                <a:sym typeface="Symbol" pitchFamily="18" charset="2"/>
              </a:rPr>
              <a:t></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К.Ю. Поляков, Е.А. Ерёмин, 201</a:t>
            </a:r>
            <a:r>
              <a:rPr lang="en-US" sz="1400" i="1" dirty="0">
                <a:solidFill>
                  <a:srgbClr val="7F7F7F"/>
                </a:solidFill>
                <a:cs typeface="Arial" charset="0"/>
                <a:sym typeface="Symbol" pitchFamily="18" charset="2"/>
              </a:rPr>
              <a:t>8</a:t>
            </a:r>
            <a:r>
              <a:rPr lang="ru-RU" sz="1400" i="1" dirty="0">
                <a:solidFill>
                  <a:srgbClr val="7F7F7F"/>
                </a:solidFill>
                <a:cs typeface="Arial" charset="0"/>
                <a:sym typeface="Symbol" pitchFamily="18" charset="2"/>
              </a:rPr>
              <a:t> 	</a:t>
            </a:r>
            <a:r>
              <a:rPr lang="en-US" sz="1400" i="1" dirty="0">
                <a:solidFill>
                  <a:srgbClr val="7F7F7F"/>
                </a:solidFill>
                <a:cs typeface="Arial" charset="0"/>
                <a:sym typeface="Symbol" pitchFamily="18" charset="2"/>
              </a:rPr>
              <a:t>http://kpolyakov.spb.ru</a:t>
            </a:r>
            <a:endParaRPr lang="ru-RU" sz="1400" i="1" dirty="0">
              <a:solidFill>
                <a:srgbClr val="7F7F7F"/>
              </a:solidFill>
              <a:cs typeface="Arial" charset="0"/>
              <a:sym typeface="Symbol" pitchFamily="18" charset="2"/>
            </a:endParaRPr>
          </a:p>
        </p:txBody>
      </p:sp>
      <p:sp>
        <p:nvSpPr>
          <p:cNvPr id="5" name="Line 2"/>
          <p:cNvSpPr>
            <a:spLocks noChangeShapeType="1"/>
          </p:cNvSpPr>
          <p:nvPr userDrawn="1"/>
        </p:nvSpPr>
        <p:spPr bwMode="auto">
          <a:xfrm>
            <a:off x="376238" y="795338"/>
            <a:ext cx="8464550" cy="0"/>
          </a:xfrm>
          <a:prstGeom prst="line">
            <a:avLst/>
          </a:prstGeom>
          <a:noFill/>
          <a:ln w="38100">
            <a:solidFill>
              <a:srgbClr val="000080"/>
            </a:solidFill>
            <a:round/>
            <a:headEnd/>
            <a:tailEnd/>
          </a:ln>
        </p:spPr>
        <p:txBody>
          <a:bodyPr wrap="none" anchor="ctr"/>
          <a:lstStyle/>
          <a:p>
            <a:pPr>
              <a:defRPr/>
            </a:pPr>
            <a:endParaRPr lang="ru-RU">
              <a:latin typeface="Arial" charset="0"/>
            </a:endParaRPr>
          </a:p>
        </p:txBody>
      </p:sp>
      <p:sp>
        <p:nvSpPr>
          <p:cNvPr id="11" name="Заголовок 1"/>
          <p:cNvSpPr>
            <a:spLocks noGrp="1"/>
          </p:cNvSpPr>
          <p:nvPr>
            <p:ph type="title"/>
          </p:nvPr>
        </p:nvSpPr>
        <p:spPr>
          <a:xfrm>
            <a:off x="310718" y="301272"/>
            <a:ext cx="8376082" cy="471086"/>
          </a:xfrm>
        </p:spPr>
        <p:txBody>
          <a:bodyPr/>
          <a:lstStyle>
            <a:lvl1pPr algn="l">
              <a:defRPr sz="3000" b="1"/>
            </a:lvl1pPr>
          </a:lstStyle>
          <a:p>
            <a:r>
              <a:rPr lang="ru-RU" dirty="0" smtClean="0"/>
              <a:t>Образец заголовка</a:t>
            </a:r>
            <a:endParaRPr lang="ru-RU" dirty="0"/>
          </a:p>
        </p:txBody>
      </p:sp>
      <p:sp>
        <p:nvSpPr>
          <p:cNvPr id="6" name="Rectangle 4"/>
          <p:cNvSpPr>
            <a:spLocks noGrp="1" noChangeArrowheads="1"/>
          </p:cNvSpPr>
          <p:nvPr>
            <p:ph type="dt" sz="half" idx="10"/>
          </p:nvPr>
        </p:nvSpPr>
        <p:spPr/>
        <p:txBody>
          <a:bodyPr/>
          <a:lstStyle>
            <a:lvl1pPr>
              <a:defRPr/>
            </a:lvl1pPr>
          </a:lstStyle>
          <a:p>
            <a:pPr>
              <a:defRPr/>
            </a:pPr>
            <a:endParaRPr lang="ru-RU"/>
          </a:p>
        </p:txBody>
      </p:sp>
      <p:sp>
        <p:nvSpPr>
          <p:cNvPr id="7" name="Rectangle 5"/>
          <p:cNvSpPr>
            <a:spLocks noGrp="1" noChangeArrowheads="1"/>
          </p:cNvSpPr>
          <p:nvPr>
            <p:ph type="ftr" sz="quarter" idx="11"/>
          </p:nvPr>
        </p:nvSpPr>
        <p:spPr/>
        <p:txBody>
          <a:bodyPr/>
          <a:lstStyle>
            <a:lvl1pPr>
              <a:defRPr/>
            </a:lvl1pPr>
          </a:lstStyle>
          <a:p>
            <a:pPr>
              <a:defRPr/>
            </a:pPr>
            <a:endParaRPr lang="ru-RU"/>
          </a:p>
        </p:txBody>
      </p:sp>
      <p:sp>
        <p:nvSpPr>
          <p:cNvPr id="8" name="Rectangle 6"/>
          <p:cNvSpPr>
            <a:spLocks noGrp="1" noChangeArrowheads="1"/>
          </p:cNvSpPr>
          <p:nvPr>
            <p:ph type="sldNum" sz="quarter" idx="12"/>
          </p:nvPr>
        </p:nvSpPr>
        <p:spPr>
          <a:xfrm>
            <a:off x="7004050" y="-20638"/>
            <a:ext cx="2133600" cy="476251"/>
          </a:xfrm>
        </p:spPr>
        <p:txBody>
          <a:bodyPr/>
          <a:lstStyle>
            <a:lvl1pPr>
              <a:defRPr/>
            </a:lvl1pPr>
          </a:lstStyle>
          <a:p>
            <a:pPr>
              <a:defRPr/>
            </a:pPr>
            <a:fld id="{34D88E0E-3AEE-4947-98F1-0D45560FA7AC}" type="slidenum">
              <a:rPr lang="ru-RU"/>
              <a:pPr>
                <a:defRPr/>
              </a:pPr>
              <a:t>‹#›</a:t>
            </a:fld>
            <a:endParaRPr lang="ru-RU"/>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userDrawn="1">
  <p:cSld name="48_Пустой слайд">
    <p:spTree>
      <p:nvGrpSpPr>
        <p:cNvPr id="1" name=""/>
        <p:cNvGrpSpPr/>
        <p:nvPr/>
      </p:nvGrpSpPr>
      <p:grpSpPr>
        <a:xfrm>
          <a:off x="0" y="0"/>
          <a:ext cx="0" cy="0"/>
          <a:chOff x="0" y="0"/>
          <a:chExt cx="0" cy="0"/>
        </a:xfrm>
      </p:grpSpPr>
      <p:sp>
        <p:nvSpPr>
          <p:cNvPr id="3" name="Прямоугольник 2"/>
          <p:cNvSpPr/>
          <p:nvPr userDrawn="1"/>
        </p:nvSpPr>
        <p:spPr>
          <a:xfrm>
            <a:off x="0" y="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ru-RU" sz="1400" i="1" dirty="0">
                <a:solidFill>
                  <a:srgbClr val="7F7F7F"/>
                </a:solidFill>
                <a:cs typeface="Arial" charset="0"/>
                <a:sym typeface="Symbol" pitchFamily="18" charset="2"/>
              </a:rPr>
              <a:t>Моделирование</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11 класс</a:t>
            </a:r>
            <a:endParaRPr lang="ru-RU" sz="1400" i="1" dirty="0">
              <a:solidFill>
                <a:srgbClr val="7F7F7F"/>
              </a:solidFill>
              <a:cs typeface="Arial" charset="0"/>
            </a:endParaRPr>
          </a:p>
        </p:txBody>
      </p:sp>
      <p:sp>
        <p:nvSpPr>
          <p:cNvPr id="4" name="Прямоугольник 3"/>
          <p:cNvSpPr/>
          <p:nvPr userDrawn="1"/>
        </p:nvSpPr>
        <p:spPr>
          <a:xfrm>
            <a:off x="0" y="657225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tabLst>
                <a:tab pos="8791200" algn="r"/>
              </a:tabLst>
              <a:defRPr/>
            </a:pPr>
            <a:r>
              <a:rPr lang="ru-RU" sz="1400" i="1" dirty="0">
                <a:solidFill>
                  <a:srgbClr val="7F7F7F"/>
                </a:solidFill>
                <a:cs typeface="Arial" charset="0"/>
                <a:sym typeface="Symbol" pitchFamily="18" charset="2"/>
              </a:rPr>
              <a:t></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К.Ю. Поляков, Е.А. Ерёмин, 201</a:t>
            </a:r>
            <a:r>
              <a:rPr lang="en-US" sz="1400" i="1" dirty="0">
                <a:solidFill>
                  <a:srgbClr val="7F7F7F"/>
                </a:solidFill>
                <a:cs typeface="Arial" charset="0"/>
                <a:sym typeface="Symbol" pitchFamily="18" charset="2"/>
              </a:rPr>
              <a:t>8</a:t>
            </a:r>
            <a:r>
              <a:rPr lang="ru-RU" sz="1400" i="1" dirty="0">
                <a:solidFill>
                  <a:srgbClr val="7F7F7F"/>
                </a:solidFill>
                <a:cs typeface="Arial" charset="0"/>
                <a:sym typeface="Symbol" pitchFamily="18" charset="2"/>
              </a:rPr>
              <a:t> 	</a:t>
            </a:r>
            <a:r>
              <a:rPr lang="en-US" sz="1400" i="1" dirty="0">
                <a:solidFill>
                  <a:srgbClr val="7F7F7F"/>
                </a:solidFill>
                <a:cs typeface="Arial" charset="0"/>
                <a:sym typeface="Symbol" pitchFamily="18" charset="2"/>
              </a:rPr>
              <a:t>http://kpolyakov.spb.ru</a:t>
            </a:r>
            <a:endParaRPr lang="ru-RU" sz="1400" i="1" dirty="0">
              <a:solidFill>
                <a:srgbClr val="7F7F7F"/>
              </a:solidFill>
              <a:cs typeface="Arial" charset="0"/>
              <a:sym typeface="Symbol" pitchFamily="18" charset="2"/>
            </a:endParaRPr>
          </a:p>
        </p:txBody>
      </p:sp>
      <p:sp>
        <p:nvSpPr>
          <p:cNvPr id="5" name="Line 2"/>
          <p:cNvSpPr>
            <a:spLocks noChangeShapeType="1"/>
          </p:cNvSpPr>
          <p:nvPr userDrawn="1"/>
        </p:nvSpPr>
        <p:spPr bwMode="auto">
          <a:xfrm>
            <a:off x="376238" y="795338"/>
            <a:ext cx="8464550" cy="0"/>
          </a:xfrm>
          <a:prstGeom prst="line">
            <a:avLst/>
          </a:prstGeom>
          <a:noFill/>
          <a:ln w="38100">
            <a:solidFill>
              <a:srgbClr val="000080"/>
            </a:solidFill>
            <a:round/>
            <a:headEnd/>
            <a:tailEnd/>
          </a:ln>
        </p:spPr>
        <p:txBody>
          <a:bodyPr wrap="none" anchor="ctr"/>
          <a:lstStyle/>
          <a:p>
            <a:pPr>
              <a:defRPr/>
            </a:pPr>
            <a:endParaRPr lang="ru-RU">
              <a:latin typeface="Arial" charset="0"/>
            </a:endParaRPr>
          </a:p>
        </p:txBody>
      </p:sp>
      <p:sp>
        <p:nvSpPr>
          <p:cNvPr id="11" name="Заголовок 1"/>
          <p:cNvSpPr>
            <a:spLocks noGrp="1"/>
          </p:cNvSpPr>
          <p:nvPr>
            <p:ph type="title"/>
          </p:nvPr>
        </p:nvSpPr>
        <p:spPr>
          <a:xfrm>
            <a:off x="310718" y="301272"/>
            <a:ext cx="8376082" cy="471086"/>
          </a:xfrm>
        </p:spPr>
        <p:txBody>
          <a:bodyPr/>
          <a:lstStyle>
            <a:lvl1pPr algn="l">
              <a:defRPr sz="3000" b="1"/>
            </a:lvl1pPr>
          </a:lstStyle>
          <a:p>
            <a:r>
              <a:rPr lang="ru-RU" dirty="0" smtClean="0"/>
              <a:t>Образец заголовка</a:t>
            </a:r>
            <a:endParaRPr lang="ru-RU" dirty="0"/>
          </a:p>
        </p:txBody>
      </p:sp>
      <p:sp>
        <p:nvSpPr>
          <p:cNvPr id="6" name="Rectangle 4"/>
          <p:cNvSpPr>
            <a:spLocks noGrp="1" noChangeArrowheads="1"/>
          </p:cNvSpPr>
          <p:nvPr>
            <p:ph type="dt" sz="half" idx="10"/>
          </p:nvPr>
        </p:nvSpPr>
        <p:spPr/>
        <p:txBody>
          <a:bodyPr/>
          <a:lstStyle>
            <a:lvl1pPr>
              <a:defRPr/>
            </a:lvl1pPr>
          </a:lstStyle>
          <a:p>
            <a:pPr>
              <a:defRPr/>
            </a:pPr>
            <a:endParaRPr lang="ru-RU"/>
          </a:p>
        </p:txBody>
      </p:sp>
      <p:sp>
        <p:nvSpPr>
          <p:cNvPr id="7" name="Rectangle 5"/>
          <p:cNvSpPr>
            <a:spLocks noGrp="1" noChangeArrowheads="1"/>
          </p:cNvSpPr>
          <p:nvPr>
            <p:ph type="ftr" sz="quarter" idx="11"/>
          </p:nvPr>
        </p:nvSpPr>
        <p:spPr/>
        <p:txBody>
          <a:bodyPr/>
          <a:lstStyle>
            <a:lvl1pPr>
              <a:defRPr/>
            </a:lvl1pPr>
          </a:lstStyle>
          <a:p>
            <a:pPr>
              <a:defRPr/>
            </a:pPr>
            <a:endParaRPr lang="ru-RU"/>
          </a:p>
        </p:txBody>
      </p:sp>
      <p:sp>
        <p:nvSpPr>
          <p:cNvPr id="8" name="Rectangle 6"/>
          <p:cNvSpPr>
            <a:spLocks noGrp="1" noChangeArrowheads="1"/>
          </p:cNvSpPr>
          <p:nvPr>
            <p:ph type="sldNum" sz="quarter" idx="12"/>
          </p:nvPr>
        </p:nvSpPr>
        <p:spPr>
          <a:xfrm>
            <a:off x="7004050" y="-20638"/>
            <a:ext cx="2133600" cy="476251"/>
          </a:xfrm>
        </p:spPr>
        <p:txBody>
          <a:bodyPr/>
          <a:lstStyle>
            <a:lvl1pPr>
              <a:defRPr/>
            </a:lvl1pPr>
          </a:lstStyle>
          <a:p>
            <a:pPr>
              <a:defRPr/>
            </a:pPr>
            <a:fld id="{34D88E0E-3AEE-4947-98F1-0D45560FA7AC}"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0F76A1D1-E060-4625-B4C8-3EB7591158CE}" type="datetimeFigureOut">
              <a:rPr lang="ru-RU" smtClean="0"/>
              <a:pPr/>
              <a:t>30.09.2022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98591A11-09D4-4E90-9E00-86D48D223FFB}" type="slidenum">
              <a:rPr lang="ru-RU" smtClean="0"/>
              <a:pPr/>
              <a:t>‹#›</a:t>
            </a:fld>
            <a:endParaRPr lang="ru-RU"/>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userDrawn="1">
  <p:cSld name="49_Пустой слайд">
    <p:spTree>
      <p:nvGrpSpPr>
        <p:cNvPr id="1" name=""/>
        <p:cNvGrpSpPr/>
        <p:nvPr/>
      </p:nvGrpSpPr>
      <p:grpSpPr>
        <a:xfrm>
          <a:off x="0" y="0"/>
          <a:ext cx="0" cy="0"/>
          <a:chOff x="0" y="0"/>
          <a:chExt cx="0" cy="0"/>
        </a:xfrm>
      </p:grpSpPr>
      <p:sp>
        <p:nvSpPr>
          <p:cNvPr id="3" name="Прямоугольник 2"/>
          <p:cNvSpPr/>
          <p:nvPr userDrawn="1"/>
        </p:nvSpPr>
        <p:spPr>
          <a:xfrm>
            <a:off x="0" y="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ru-RU" sz="1400" i="1" dirty="0">
                <a:solidFill>
                  <a:srgbClr val="7F7F7F"/>
                </a:solidFill>
                <a:cs typeface="Arial" charset="0"/>
                <a:sym typeface="Symbol" pitchFamily="18" charset="2"/>
              </a:rPr>
              <a:t>Моделирование</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11 класс</a:t>
            </a:r>
            <a:endParaRPr lang="ru-RU" sz="1400" i="1" dirty="0">
              <a:solidFill>
                <a:srgbClr val="7F7F7F"/>
              </a:solidFill>
              <a:cs typeface="Arial" charset="0"/>
            </a:endParaRPr>
          </a:p>
        </p:txBody>
      </p:sp>
      <p:sp>
        <p:nvSpPr>
          <p:cNvPr id="4" name="Прямоугольник 3"/>
          <p:cNvSpPr/>
          <p:nvPr userDrawn="1"/>
        </p:nvSpPr>
        <p:spPr>
          <a:xfrm>
            <a:off x="0" y="657225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tabLst>
                <a:tab pos="8791200" algn="r"/>
              </a:tabLst>
              <a:defRPr/>
            </a:pPr>
            <a:r>
              <a:rPr lang="ru-RU" sz="1400" i="1" dirty="0">
                <a:solidFill>
                  <a:srgbClr val="7F7F7F"/>
                </a:solidFill>
                <a:cs typeface="Arial" charset="0"/>
                <a:sym typeface="Symbol" pitchFamily="18" charset="2"/>
              </a:rPr>
              <a:t></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К.Ю. Поляков, Е.А. Ерёмин, 201</a:t>
            </a:r>
            <a:r>
              <a:rPr lang="en-US" sz="1400" i="1" dirty="0">
                <a:solidFill>
                  <a:srgbClr val="7F7F7F"/>
                </a:solidFill>
                <a:cs typeface="Arial" charset="0"/>
                <a:sym typeface="Symbol" pitchFamily="18" charset="2"/>
              </a:rPr>
              <a:t>8</a:t>
            </a:r>
            <a:r>
              <a:rPr lang="ru-RU" sz="1400" i="1" dirty="0">
                <a:solidFill>
                  <a:srgbClr val="7F7F7F"/>
                </a:solidFill>
                <a:cs typeface="Arial" charset="0"/>
                <a:sym typeface="Symbol" pitchFamily="18" charset="2"/>
              </a:rPr>
              <a:t> 	</a:t>
            </a:r>
            <a:r>
              <a:rPr lang="en-US" sz="1400" i="1" dirty="0">
                <a:solidFill>
                  <a:srgbClr val="7F7F7F"/>
                </a:solidFill>
                <a:cs typeface="Arial" charset="0"/>
                <a:sym typeface="Symbol" pitchFamily="18" charset="2"/>
              </a:rPr>
              <a:t>http://kpolyakov.spb.ru</a:t>
            </a:r>
            <a:endParaRPr lang="ru-RU" sz="1400" i="1" dirty="0">
              <a:solidFill>
                <a:srgbClr val="7F7F7F"/>
              </a:solidFill>
              <a:cs typeface="Arial" charset="0"/>
              <a:sym typeface="Symbol" pitchFamily="18" charset="2"/>
            </a:endParaRPr>
          </a:p>
        </p:txBody>
      </p:sp>
      <p:sp>
        <p:nvSpPr>
          <p:cNvPr id="5" name="Line 2"/>
          <p:cNvSpPr>
            <a:spLocks noChangeShapeType="1"/>
          </p:cNvSpPr>
          <p:nvPr userDrawn="1"/>
        </p:nvSpPr>
        <p:spPr bwMode="auto">
          <a:xfrm>
            <a:off x="376238" y="795338"/>
            <a:ext cx="8464550" cy="0"/>
          </a:xfrm>
          <a:prstGeom prst="line">
            <a:avLst/>
          </a:prstGeom>
          <a:noFill/>
          <a:ln w="38100">
            <a:solidFill>
              <a:srgbClr val="000080"/>
            </a:solidFill>
            <a:round/>
            <a:headEnd/>
            <a:tailEnd/>
          </a:ln>
        </p:spPr>
        <p:txBody>
          <a:bodyPr wrap="none" anchor="ctr"/>
          <a:lstStyle/>
          <a:p>
            <a:pPr>
              <a:defRPr/>
            </a:pPr>
            <a:endParaRPr lang="ru-RU">
              <a:latin typeface="Arial" charset="0"/>
            </a:endParaRPr>
          </a:p>
        </p:txBody>
      </p:sp>
      <p:sp>
        <p:nvSpPr>
          <p:cNvPr id="11" name="Заголовок 1"/>
          <p:cNvSpPr>
            <a:spLocks noGrp="1"/>
          </p:cNvSpPr>
          <p:nvPr>
            <p:ph type="title"/>
          </p:nvPr>
        </p:nvSpPr>
        <p:spPr>
          <a:xfrm>
            <a:off x="310718" y="301272"/>
            <a:ext cx="8376082" cy="471086"/>
          </a:xfrm>
        </p:spPr>
        <p:txBody>
          <a:bodyPr/>
          <a:lstStyle>
            <a:lvl1pPr algn="l">
              <a:defRPr sz="3000" b="1"/>
            </a:lvl1pPr>
          </a:lstStyle>
          <a:p>
            <a:r>
              <a:rPr lang="ru-RU" dirty="0" smtClean="0"/>
              <a:t>Образец заголовка</a:t>
            </a:r>
            <a:endParaRPr lang="ru-RU" dirty="0"/>
          </a:p>
        </p:txBody>
      </p:sp>
      <p:sp>
        <p:nvSpPr>
          <p:cNvPr id="6" name="Rectangle 4"/>
          <p:cNvSpPr>
            <a:spLocks noGrp="1" noChangeArrowheads="1"/>
          </p:cNvSpPr>
          <p:nvPr>
            <p:ph type="dt" sz="half" idx="10"/>
          </p:nvPr>
        </p:nvSpPr>
        <p:spPr/>
        <p:txBody>
          <a:bodyPr/>
          <a:lstStyle>
            <a:lvl1pPr>
              <a:defRPr/>
            </a:lvl1pPr>
          </a:lstStyle>
          <a:p>
            <a:pPr>
              <a:defRPr/>
            </a:pPr>
            <a:endParaRPr lang="ru-RU"/>
          </a:p>
        </p:txBody>
      </p:sp>
      <p:sp>
        <p:nvSpPr>
          <p:cNvPr id="7" name="Rectangle 5"/>
          <p:cNvSpPr>
            <a:spLocks noGrp="1" noChangeArrowheads="1"/>
          </p:cNvSpPr>
          <p:nvPr>
            <p:ph type="ftr" sz="quarter" idx="11"/>
          </p:nvPr>
        </p:nvSpPr>
        <p:spPr/>
        <p:txBody>
          <a:bodyPr/>
          <a:lstStyle>
            <a:lvl1pPr>
              <a:defRPr/>
            </a:lvl1pPr>
          </a:lstStyle>
          <a:p>
            <a:pPr>
              <a:defRPr/>
            </a:pPr>
            <a:endParaRPr lang="ru-RU"/>
          </a:p>
        </p:txBody>
      </p:sp>
      <p:sp>
        <p:nvSpPr>
          <p:cNvPr id="8" name="Rectangle 6"/>
          <p:cNvSpPr>
            <a:spLocks noGrp="1" noChangeArrowheads="1"/>
          </p:cNvSpPr>
          <p:nvPr>
            <p:ph type="sldNum" sz="quarter" idx="12"/>
          </p:nvPr>
        </p:nvSpPr>
        <p:spPr>
          <a:xfrm>
            <a:off x="7004050" y="-20638"/>
            <a:ext cx="2133600" cy="476251"/>
          </a:xfrm>
        </p:spPr>
        <p:txBody>
          <a:bodyPr/>
          <a:lstStyle>
            <a:lvl1pPr>
              <a:defRPr/>
            </a:lvl1pPr>
          </a:lstStyle>
          <a:p>
            <a:pPr>
              <a:defRPr/>
            </a:pPr>
            <a:fld id="{34D88E0E-3AEE-4947-98F1-0D45560FA7AC}" type="slidenum">
              <a:rPr lang="ru-RU"/>
              <a:pPr>
                <a:defRPr/>
              </a:pPr>
              <a:t>‹#›</a:t>
            </a:fld>
            <a:endParaRPr lang="ru-RU"/>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userDrawn="1">
  <p:cSld name="50_Пустой слайд">
    <p:spTree>
      <p:nvGrpSpPr>
        <p:cNvPr id="1" name=""/>
        <p:cNvGrpSpPr/>
        <p:nvPr/>
      </p:nvGrpSpPr>
      <p:grpSpPr>
        <a:xfrm>
          <a:off x="0" y="0"/>
          <a:ext cx="0" cy="0"/>
          <a:chOff x="0" y="0"/>
          <a:chExt cx="0" cy="0"/>
        </a:xfrm>
      </p:grpSpPr>
      <p:sp>
        <p:nvSpPr>
          <p:cNvPr id="3" name="Прямоугольник 2"/>
          <p:cNvSpPr/>
          <p:nvPr userDrawn="1"/>
        </p:nvSpPr>
        <p:spPr>
          <a:xfrm>
            <a:off x="0" y="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ru-RU" sz="1400" i="1" dirty="0">
                <a:solidFill>
                  <a:srgbClr val="7F7F7F"/>
                </a:solidFill>
                <a:cs typeface="Arial" charset="0"/>
                <a:sym typeface="Symbol" pitchFamily="18" charset="2"/>
              </a:rPr>
              <a:t>Моделирование</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11 класс</a:t>
            </a:r>
            <a:endParaRPr lang="ru-RU" sz="1400" i="1" dirty="0">
              <a:solidFill>
                <a:srgbClr val="7F7F7F"/>
              </a:solidFill>
              <a:cs typeface="Arial" charset="0"/>
            </a:endParaRPr>
          </a:p>
        </p:txBody>
      </p:sp>
      <p:sp>
        <p:nvSpPr>
          <p:cNvPr id="4" name="Прямоугольник 3"/>
          <p:cNvSpPr/>
          <p:nvPr userDrawn="1"/>
        </p:nvSpPr>
        <p:spPr>
          <a:xfrm>
            <a:off x="0" y="657225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tabLst>
                <a:tab pos="8791200" algn="r"/>
              </a:tabLst>
              <a:defRPr/>
            </a:pPr>
            <a:r>
              <a:rPr lang="ru-RU" sz="1400" i="1" dirty="0">
                <a:solidFill>
                  <a:srgbClr val="7F7F7F"/>
                </a:solidFill>
                <a:cs typeface="Arial" charset="0"/>
                <a:sym typeface="Symbol" pitchFamily="18" charset="2"/>
              </a:rPr>
              <a:t></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К.Ю. Поляков, Е.А. Ерёмин, 201</a:t>
            </a:r>
            <a:r>
              <a:rPr lang="en-US" sz="1400" i="1" dirty="0">
                <a:solidFill>
                  <a:srgbClr val="7F7F7F"/>
                </a:solidFill>
                <a:cs typeface="Arial" charset="0"/>
                <a:sym typeface="Symbol" pitchFamily="18" charset="2"/>
              </a:rPr>
              <a:t>8</a:t>
            </a:r>
            <a:r>
              <a:rPr lang="ru-RU" sz="1400" i="1" dirty="0">
                <a:solidFill>
                  <a:srgbClr val="7F7F7F"/>
                </a:solidFill>
                <a:cs typeface="Arial" charset="0"/>
                <a:sym typeface="Symbol" pitchFamily="18" charset="2"/>
              </a:rPr>
              <a:t> 	</a:t>
            </a:r>
            <a:r>
              <a:rPr lang="en-US" sz="1400" i="1" dirty="0">
                <a:solidFill>
                  <a:srgbClr val="7F7F7F"/>
                </a:solidFill>
                <a:cs typeface="Arial" charset="0"/>
                <a:sym typeface="Symbol" pitchFamily="18" charset="2"/>
              </a:rPr>
              <a:t>http://kpolyakov.spb.ru</a:t>
            </a:r>
            <a:endParaRPr lang="ru-RU" sz="1400" i="1" dirty="0">
              <a:solidFill>
                <a:srgbClr val="7F7F7F"/>
              </a:solidFill>
              <a:cs typeface="Arial" charset="0"/>
              <a:sym typeface="Symbol" pitchFamily="18" charset="2"/>
            </a:endParaRPr>
          </a:p>
        </p:txBody>
      </p:sp>
      <p:sp>
        <p:nvSpPr>
          <p:cNvPr id="5" name="Line 2"/>
          <p:cNvSpPr>
            <a:spLocks noChangeShapeType="1"/>
          </p:cNvSpPr>
          <p:nvPr userDrawn="1"/>
        </p:nvSpPr>
        <p:spPr bwMode="auto">
          <a:xfrm>
            <a:off x="376238" y="795338"/>
            <a:ext cx="8464550" cy="0"/>
          </a:xfrm>
          <a:prstGeom prst="line">
            <a:avLst/>
          </a:prstGeom>
          <a:noFill/>
          <a:ln w="38100">
            <a:solidFill>
              <a:srgbClr val="000080"/>
            </a:solidFill>
            <a:round/>
            <a:headEnd/>
            <a:tailEnd/>
          </a:ln>
        </p:spPr>
        <p:txBody>
          <a:bodyPr wrap="none" anchor="ctr"/>
          <a:lstStyle/>
          <a:p>
            <a:pPr>
              <a:defRPr/>
            </a:pPr>
            <a:endParaRPr lang="ru-RU">
              <a:latin typeface="Arial" charset="0"/>
            </a:endParaRPr>
          </a:p>
        </p:txBody>
      </p:sp>
      <p:sp>
        <p:nvSpPr>
          <p:cNvPr id="11" name="Заголовок 1"/>
          <p:cNvSpPr>
            <a:spLocks noGrp="1"/>
          </p:cNvSpPr>
          <p:nvPr>
            <p:ph type="title"/>
          </p:nvPr>
        </p:nvSpPr>
        <p:spPr>
          <a:xfrm>
            <a:off x="310718" y="301272"/>
            <a:ext cx="8376082" cy="471086"/>
          </a:xfrm>
        </p:spPr>
        <p:txBody>
          <a:bodyPr/>
          <a:lstStyle>
            <a:lvl1pPr algn="l">
              <a:defRPr sz="3000" b="1"/>
            </a:lvl1pPr>
          </a:lstStyle>
          <a:p>
            <a:r>
              <a:rPr lang="ru-RU" dirty="0" smtClean="0"/>
              <a:t>Образец заголовка</a:t>
            </a:r>
            <a:endParaRPr lang="ru-RU" dirty="0"/>
          </a:p>
        </p:txBody>
      </p:sp>
      <p:sp>
        <p:nvSpPr>
          <p:cNvPr id="6" name="Rectangle 4"/>
          <p:cNvSpPr>
            <a:spLocks noGrp="1" noChangeArrowheads="1"/>
          </p:cNvSpPr>
          <p:nvPr>
            <p:ph type="dt" sz="half" idx="10"/>
          </p:nvPr>
        </p:nvSpPr>
        <p:spPr/>
        <p:txBody>
          <a:bodyPr/>
          <a:lstStyle>
            <a:lvl1pPr>
              <a:defRPr/>
            </a:lvl1pPr>
          </a:lstStyle>
          <a:p>
            <a:pPr>
              <a:defRPr/>
            </a:pPr>
            <a:endParaRPr lang="ru-RU"/>
          </a:p>
        </p:txBody>
      </p:sp>
      <p:sp>
        <p:nvSpPr>
          <p:cNvPr id="7" name="Rectangle 5"/>
          <p:cNvSpPr>
            <a:spLocks noGrp="1" noChangeArrowheads="1"/>
          </p:cNvSpPr>
          <p:nvPr>
            <p:ph type="ftr" sz="quarter" idx="11"/>
          </p:nvPr>
        </p:nvSpPr>
        <p:spPr/>
        <p:txBody>
          <a:bodyPr/>
          <a:lstStyle>
            <a:lvl1pPr>
              <a:defRPr/>
            </a:lvl1pPr>
          </a:lstStyle>
          <a:p>
            <a:pPr>
              <a:defRPr/>
            </a:pPr>
            <a:endParaRPr lang="ru-RU"/>
          </a:p>
        </p:txBody>
      </p:sp>
      <p:sp>
        <p:nvSpPr>
          <p:cNvPr id="8" name="Rectangle 6"/>
          <p:cNvSpPr>
            <a:spLocks noGrp="1" noChangeArrowheads="1"/>
          </p:cNvSpPr>
          <p:nvPr>
            <p:ph type="sldNum" sz="quarter" idx="12"/>
          </p:nvPr>
        </p:nvSpPr>
        <p:spPr>
          <a:xfrm>
            <a:off x="7004050" y="-20638"/>
            <a:ext cx="2133600" cy="476251"/>
          </a:xfrm>
        </p:spPr>
        <p:txBody>
          <a:bodyPr/>
          <a:lstStyle>
            <a:lvl1pPr>
              <a:defRPr/>
            </a:lvl1pPr>
          </a:lstStyle>
          <a:p>
            <a:pPr>
              <a:defRPr/>
            </a:pPr>
            <a:fld id="{34D88E0E-3AEE-4947-98F1-0D45560FA7AC}" type="slidenum">
              <a:rPr lang="ru-RU"/>
              <a:pPr>
                <a:defRPr/>
              </a:pPr>
              <a:t>‹#›</a:t>
            </a:fld>
            <a:endParaRPr lang="ru-RU"/>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userDrawn="1">
  <p:cSld name="51_Пустой слайд">
    <p:spTree>
      <p:nvGrpSpPr>
        <p:cNvPr id="1" name=""/>
        <p:cNvGrpSpPr/>
        <p:nvPr/>
      </p:nvGrpSpPr>
      <p:grpSpPr>
        <a:xfrm>
          <a:off x="0" y="0"/>
          <a:ext cx="0" cy="0"/>
          <a:chOff x="0" y="0"/>
          <a:chExt cx="0" cy="0"/>
        </a:xfrm>
      </p:grpSpPr>
      <p:sp>
        <p:nvSpPr>
          <p:cNvPr id="3" name="Прямоугольник 2"/>
          <p:cNvSpPr/>
          <p:nvPr userDrawn="1"/>
        </p:nvSpPr>
        <p:spPr>
          <a:xfrm>
            <a:off x="0" y="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ru-RU" sz="1400" i="1" dirty="0">
                <a:solidFill>
                  <a:srgbClr val="7F7F7F"/>
                </a:solidFill>
                <a:cs typeface="Arial" charset="0"/>
                <a:sym typeface="Symbol" pitchFamily="18" charset="2"/>
              </a:rPr>
              <a:t>Моделирование</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11 класс</a:t>
            </a:r>
            <a:endParaRPr lang="ru-RU" sz="1400" i="1" dirty="0">
              <a:solidFill>
                <a:srgbClr val="7F7F7F"/>
              </a:solidFill>
              <a:cs typeface="Arial" charset="0"/>
            </a:endParaRPr>
          </a:p>
        </p:txBody>
      </p:sp>
      <p:sp>
        <p:nvSpPr>
          <p:cNvPr id="4" name="Прямоугольник 3"/>
          <p:cNvSpPr/>
          <p:nvPr userDrawn="1"/>
        </p:nvSpPr>
        <p:spPr>
          <a:xfrm>
            <a:off x="0" y="657225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tabLst>
                <a:tab pos="8791200" algn="r"/>
              </a:tabLst>
              <a:defRPr/>
            </a:pPr>
            <a:r>
              <a:rPr lang="ru-RU" sz="1400" i="1" dirty="0">
                <a:solidFill>
                  <a:srgbClr val="7F7F7F"/>
                </a:solidFill>
                <a:cs typeface="Arial" charset="0"/>
                <a:sym typeface="Symbol" pitchFamily="18" charset="2"/>
              </a:rPr>
              <a:t></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К.Ю. Поляков, Е.А. Ерёмин, 201</a:t>
            </a:r>
            <a:r>
              <a:rPr lang="en-US" sz="1400" i="1" dirty="0">
                <a:solidFill>
                  <a:srgbClr val="7F7F7F"/>
                </a:solidFill>
                <a:cs typeface="Arial" charset="0"/>
                <a:sym typeface="Symbol" pitchFamily="18" charset="2"/>
              </a:rPr>
              <a:t>8</a:t>
            </a:r>
            <a:r>
              <a:rPr lang="ru-RU" sz="1400" i="1" dirty="0">
                <a:solidFill>
                  <a:srgbClr val="7F7F7F"/>
                </a:solidFill>
                <a:cs typeface="Arial" charset="0"/>
                <a:sym typeface="Symbol" pitchFamily="18" charset="2"/>
              </a:rPr>
              <a:t> 	</a:t>
            </a:r>
            <a:r>
              <a:rPr lang="en-US" sz="1400" i="1" dirty="0">
                <a:solidFill>
                  <a:srgbClr val="7F7F7F"/>
                </a:solidFill>
                <a:cs typeface="Arial" charset="0"/>
                <a:sym typeface="Symbol" pitchFamily="18" charset="2"/>
              </a:rPr>
              <a:t>http://kpolyakov.spb.ru</a:t>
            </a:r>
            <a:endParaRPr lang="ru-RU" sz="1400" i="1" dirty="0">
              <a:solidFill>
                <a:srgbClr val="7F7F7F"/>
              </a:solidFill>
              <a:cs typeface="Arial" charset="0"/>
              <a:sym typeface="Symbol" pitchFamily="18" charset="2"/>
            </a:endParaRPr>
          </a:p>
        </p:txBody>
      </p:sp>
      <p:sp>
        <p:nvSpPr>
          <p:cNvPr id="5" name="Line 2"/>
          <p:cNvSpPr>
            <a:spLocks noChangeShapeType="1"/>
          </p:cNvSpPr>
          <p:nvPr userDrawn="1"/>
        </p:nvSpPr>
        <p:spPr bwMode="auto">
          <a:xfrm>
            <a:off x="376238" y="795338"/>
            <a:ext cx="8464550" cy="0"/>
          </a:xfrm>
          <a:prstGeom prst="line">
            <a:avLst/>
          </a:prstGeom>
          <a:noFill/>
          <a:ln w="38100">
            <a:solidFill>
              <a:srgbClr val="000080"/>
            </a:solidFill>
            <a:round/>
            <a:headEnd/>
            <a:tailEnd/>
          </a:ln>
        </p:spPr>
        <p:txBody>
          <a:bodyPr wrap="none" anchor="ctr"/>
          <a:lstStyle/>
          <a:p>
            <a:pPr>
              <a:defRPr/>
            </a:pPr>
            <a:endParaRPr lang="ru-RU">
              <a:latin typeface="Arial" charset="0"/>
            </a:endParaRPr>
          </a:p>
        </p:txBody>
      </p:sp>
      <p:sp>
        <p:nvSpPr>
          <p:cNvPr id="11" name="Заголовок 1"/>
          <p:cNvSpPr>
            <a:spLocks noGrp="1"/>
          </p:cNvSpPr>
          <p:nvPr>
            <p:ph type="title"/>
          </p:nvPr>
        </p:nvSpPr>
        <p:spPr>
          <a:xfrm>
            <a:off x="310718" y="301272"/>
            <a:ext cx="8376082" cy="471086"/>
          </a:xfrm>
        </p:spPr>
        <p:txBody>
          <a:bodyPr/>
          <a:lstStyle>
            <a:lvl1pPr algn="l">
              <a:defRPr sz="3000" b="1"/>
            </a:lvl1pPr>
          </a:lstStyle>
          <a:p>
            <a:r>
              <a:rPr lang="ru-RU" dirty="0" smtClean="0"/>
              <a:t>Образец заголовка</a:t>
            </a:r>
            <a:endParaRPr lang="ru-RU" dirty="0"/>
          </a:p>
        </p:txBody>
      </p:sp>
      <p:sp>
        <p:nvSpPr>
          <p:cNvPr id="6" name="Rectangle 4"/>
          <p:cNvSpPr>
            <a:spLocks noGrp="1" noChangeArrowheads="1"/>
          </p:cNvSpPr>
          <p:nvPr>
            <p:ph type="dt" sz="half" idx="10"/>
          </p:nvPr>
        </p:nvSpPr>
        <p:spPr/>
        <p:txBody>
          <a:bodyPr/>
          <a:lstStyle>
            <a:lvl1pPr>
              <a:defRPr/>
            </a:lvl1pPr>
          </a:lstStyle>
          <a:p>
            <a:pPr>
              <a:defRPr/>
            </a:pPr>
            <a:endParaRPr lang="ru-RU"/>
          </a:p>
        </p:txBody>
      </p:sp>
      <p:sp>
        <p:nvSpPr>
          <p:cNvPr id="7" name="Rectangle 5"/>
          <p:cNvSpPr>
            <a:spLocks noGrp="1" noChangeArrowheads="1"/>
          </p:cNvSpPr>
          <p:nvPr>
            <p:ph type="ftr" sz="quarter" idx="11"/>
          </p:nvPr>
        </p:nvSpPr>
        <p:spPr/>
        <p:txBody>
          <a:bodyPr/>
          <a:lstStyle>
            <a:lvl1pPr>
              <a:defRPr/>
            </a:lvl1pPr>
          </a:lstStyle>
          <a:p>
            <a:pPr>
              <a:defRPr/>
            </a:pPr>
            <a:endParaRPr lang="ru-RU"/>
          </a:p>
        </p:txBody>
      </p:sp>
      <p:sp>
        <p:nvSpPr>
          <p:cNvPr id="8" name="Rectangle 6"/>
          <p:cNvSpPr>
            <a:spLocks noGrp="1" noChangeArrowheads="1"/>
          </p:cNvSpPr>
          <p:nvPr>
            <p:ph type="sldNum" sz="quarter" idx="12"/>
          </p:nvPr>
        </p:nvSpPr>
        <p:spPr>
          <a:xfrm>
            <a:off x="7004050" y="-20638"/>
            <a:ext cx="2133600" cy="476251"/>
          </a:xfrm>
        </p:spPr>
        <p:txBody>
          <a:bodyPr/>
          <a:lstStyle>
            <a:lvl1pPr>
              <a:defRPr/>
            </a:lvl1pPr>
          </a:lstStyle>
          <a:p>
            <a:pPr>
              <a:defRPr/>
            </a:pPr>
            <a:fld id="{34D88E0E-3AEE-4947-98F1-0D45560FA7AC}" type="slidenum">
              <a:rPr lang="ru-RU"/>
              <a:pPr>
                <a:defRPr/>
              </a:pPr>
              <a:t>‹#›</a:t>
            </a:fld>
            <a:endParaRPr lang="ru-RU"/>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userDrawn="1">
  <p:cSld name="52_Пустой слайд">
    <p:spTree>
      <p:nvGrpSpPr>
        <p:cNvPr id="1" name=""/>
        <p:cNvGrpSpPr/>
        <p:nvPr/>
      </p:nvGrpSpPr>
      <p:grpSpPr>
        <a:xfrm>
          <a:off x="0" y="0"/>
          <a:ext cx="0" cy="0"/>
          <a:chOff x="0" y="0"/>
          <a:chExt cx="0" cy="0"/>
        </a:xfrm>
      </p:grpSpPr>
      <p:sp>
        <p:nvSpPr>
          <p:cNvPr id="3" name="Прямоугольник 2"/>
          <p:cNvSpPr/>
          <p:nvPr userDrawn="1"/>
        </p:nvSpPr>
        <p:spPr>
          <a:xfrm>
            <a:off x="0" y="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ru-RU" sz="1400" i="1" dirty="0">
                <a:solidFill>
                  <a:srgbClr val="7F7F7F"/>
                </a:solidFill>
                <a:cs typeface="Arial" charset="0"/>
                <a:sym typeface="Symbol" pitchFamily="18" charset="2"/>
              </a:rPr>
              <a:t>Моделирование</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11 класс</a:t>
            </a:r>
            <a:endParaRPr lang="ru-RU" sz="1400" i="1" dirty="0">
              <a:solidFill>
                <a:srgbClr val="7F7F7F"/>
              </a:solidFill>
              <a:cs typeface="Arial" charset="0"/>
            </a:endParaRPr>
          </a:p>
        </p:txBody>
      </p:sp>
      <p:sp>
        <p:nvSpPr>
          <p:cNvPr id="4" name="Прямоугольник 3"/>
          <p:cNvSpPr/>
          <p:nvPr userDrawn="1"/>
        </p:nvSpPr>
        <p:spPr>
          <a:xfrm>
            <a:off x="0" y="657225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tabLst>
                <a:tab pos="8791200" algn="r"/>
              </a:tabLst>
              <a:defRPr/>
            </a:pPr>
            <a:r>
              <a:rPr lang="ru-RU" sz="1400" i="1" dirty="0">
                <a:solidFill>
                  <a:srgbClr val="7F7F7F"/>
                </a:solidFill>
                <a:cs typeface="Arial" charset="0"/>
                <a:sym typeface="Symbol" pitchFamily="18" charset="2"/>
              </a:rPr>
              <a:t></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К.Ю. Поляков, Е.А. Ерёмин, 201</a:t>
            </a:r>
            <a:r>
              <a:rPr lang="en-US" sz="1400" i="1" dirty="0">
                <a:solidFill>
                  <a:srgbClr val="7F7F7F"/>
                </a:solidFill>
                <a:cs typeface="Arial" charset="0"/>
                <a:sym typeface="Symbol" pitchFamily="18" charset="2"/>
              </a:rPr>
              <a:t>8</a:t>
            </a:r>
            <a:r>
              <a:rPr lang="ru-RU" sz="1400" i="1" dirty="0">
                <a:solidFill>
                  <a:srgbClr val="7F7F7F"/>
                </a:solidFill>
                <a:cs typeface="Arial" charset="0"/>
                <a:sym typeface="Symbol" pitchFamily="18" charset="2"/>
              </a:rPr>
              <a:t> 	</a:t>
            </a:r>
            <a:r>
              <a:rPr lang="en-US" sz="1400" i="1" dirty="0">
                <a:solidFill>
                  <a:srgbClr val="7F7F7F"/>
                </a:solidFill>
                <a:cs typeface="Arial" charset="0"/>
                <a:sym typeface="Symbol" pitchFamily="18" charset="2"/>
              </a:rPr>
              <a:t>http://kpolyakov.spb.ru</a:t>
            </a:r>
            <a:endParaRPr lang="ru-RU" sz="1400" i="1" dirty="0">
              <a:solidFill>
                <a:srgbClr val="7F7F7F"/>
              </a:solidFill>
              <a:cs typeface="Arial" charset="0"/>
              <a:sym typeface="Symbol" pitchFamily="18" charset="2"/>
            </a:endParaRPr>
          </a:p>
        </p:txBody>
      </p:sp>
      <p:sp>
        <p:nvSpPr>
          <p:cNvPr id="5" name="Line 2"/>
          <p:cNvSpPr>
            <a:spLocks noChangeShapeType="1"/>
          </p:cNvSpPr>
          <p:nvPr userDrawn="1"/>
        </p:nvSpPr>
        <p:spPr bwMode="auto">
          <a:xfrm>
            <a:off x="376238" y="795338"/>
            <a:ext cx="8464550" cy="0"/>
          </a:xfrm>
          <a:prstGeom prst="line">
            <a:avLst/>
          </a:prstGeom>
          <a:noFill/>
          <a:ln w="38100">
            <a:solidFill>
              <a:srgbClr val="000080"/>
            </a:solidFill>
            <a:round/>
            <a:headEnd/>
            <a:tailEnd/>
          </a:ln>
        </p:spPr>
        <p:txBody>
          <a:bodyPr wrap="none" anchor="ctr"/>
          <a:lstStyle/>
          <a:p>
            <a:pPr>
              <a:defRPr/>
            </a:pPr>
            <a:endParaRPr lang="ru-RU">
              <a:latin typeface="Arial" charset="0"/>
            </a:endParaRPr>
          </a:p>
        </p:txBody>
      </p:sp>
      <p:sp>
        <p:nvSpPr>
          <p:cNvPr id="11" name="Заголовок 1"/>
          <p:cNvSpPr>
            <a:spLocks noGrp="1"/>
          </p:cNvSpPr>
          <p:nvPr>
            <p:ph type="title"/>
          </p:nvPr>
        </p:nvSpPr>
        <p:spPr>
          <a:xfrm>
            <a:off x="310718" y="301272"/>
            <a:ext cx="8376082" cy="471086"/>
          </a:xfrm>
        </p:spPr>
        <p:txBody>
          <a:bodyPr/>
          <a:lstStyle>
            <a:lvl1pPr algn="l">
              <a:defRPr sz="3000" b="1"/>
            </a:lvl1pPr>
          </a:lstStyle>
          <a:p>
            <a:r>
              <a:rPr lang="ru-RU" dirty="0" smtClean="0"/>
              <a:t>Образец заголовка</a:t>
            </a:r>
            <a:endParaRPr lang="ru-RU" dirty="0"/>
          </a:p>
        </p:txBody>
      </p:sp>
      <p:sp>
        <p:nvSpPr>
          <p:cNvPr id="6" name="Rectangle 4"/>
          <p:cNvSpPr>
            <a:spLocks noGrp="1" noChangeArrowheads="1"/>
          </p:cNvSpPr>
          <p:nvPr>
            <p:ph type="dt" sz="half" idx="10"/>
          </p:nvPr>
        </p:nvSpPr>
        <p:spPr/>
        <p:txBody>
          <a:bodyPr/>
          <a:lstStyle>
            <a:lvl1pPr>
              <a:defRPr/>
            </a:lvl1pPr>
          </a:lstStyle>
          <a:p>
            <a:pPr>
              <a:defRPr/>
            </a:pPr>
            <a:endParaRPr lang="ru-RU"/>
          </a:p>
        </p:txBody>
      </p:sp>
      <p:sp>
        <p:nvSpPr>
          <p:cNvPr id="7" name="Rectangle 5"/>
          <p:cNvSpPr>
            <a:spLocks noGrp="1" noChangeArrowheads="1"/>
          </p:cNvSpPr>
          <p:nvPr>
            <p:ph type="ftr" sz="quarter" idx="11"/>
          </p:nvPr>
        </p:nvSpPr>
        <p:spPr/>
        <p:txBody>
          <a:bodyPr/>
          <a:lstStyle>
            <a:lvl1pPr>
              <a:defRPr/>
            </a:lvl1pPr>
          </a:lstStyle>
          <a:p>
            <a:pPr>
              <a:defRPr/>
            </a:pPr>
            <a:endParaRPr lang="ru-RU"/>
          </a:p>
        </p:txBody>
      </p:sp>
      <p:sp>
        <p:nvSpPr>
          <p:cNvPr id="8" name="Rectangle 6"/>
          <p:cNvSpPr>
            <a:spLocks noGrp="1" noChangeArrowheads="1"/>
          </p:cNvSpPr>
          <p:nvPr>
            <p:ph type="sldNum" sz="quarter" idx="12"/>
          </p:nvPr>
        </p:nvSpPr>
        <p:spPr>
          <a:xfrm>
            <a:off x="7004050" y="-20638"/>
            <a:ext cx="2133600" cy="476251"/>
          </a:xfrm>
        </p:spPr>
        <p:txBody>
          <a:bodyPr/>
          <a:lstStyle>
            <a:lvl1pPr>
              <a:defRPr/>
            </a:lvl1pPr>
          </a:lstStyle>
          <a:p>
            <a:pPr>
              <a:defRPr/>
            </a:pPr>
            <a:fld id="{34D88E0E-3AEE-4947-98F1-0D45560FA7AC}" type="slidenum">
              <a:rPr lang="ru-RU"/>
              <a:pPr>
                <a:defRPr/>
              </a:pPr>
              <a:t>‹#›</a:t>
            </a:fld>
            <a:endParaRPr lang="ru-RU"/>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userDrawn="1">
  <p:cSld name="53_Пустой слайд">
    <p:spTree>
      <p:nvGrpSpPr>
        <p:cNvPr id="1" name=""/>
        <p:cNvGrpSpPr/>
        <p:nvPr/>
      </p:nvGrpSpPr>
      <p:grpSpPr>
        <a:xfrm>
          <a:off x="0" y="0"/>
          <a:ext cx="0" cy="0"/>
          <a:chOff x="0" y="0"/>
          <a:chExt cx="0" cy="0"/>
        </a:xfrm>
      </p:grpSpPr>
      <p:sp>
        <p:nvSpPr>
          <p:cNvPr id="3" name="Прямоугольник 2"/>
          <p:cNvSpPr/>
          <p:nvPr userDrawn="1"/>
        </p:nvSpPr>
        <p:spPr>
          <a:xfrm>
            <a:off x="0" y="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ru-RU" sz="1400" i="1" dirty="0">
                <a:solidFill>
                  <a:srgbClr val="7F7F7F"/>
                </a:solidFill>
                <a:cs typeface="Arial" charset="0"/>
                <a:sym typeface="Symbol" pitchFamily="18" charset="2"/>
              </a:rPr>
              <a:t>Моделирование</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11 класс</a:t>
            </a:r>
            <a:endParaRPr lang="ru-RU" sz="1400" i="1" dirty="0">
              <a:solidFill>
                <a:srgbClr val="7F7F7F"/>
              </a:solidFill>
              <a:cs typeface="Arial" charset="0"/>
            </a:endParaRPr>
          </a:p>
        </p:txBody>
      </p:sp>
      <p:sp>
        <p:nvSpPr>
          <p:cNvPr id="4" name="Прямоугольник 3"/>
          <p:cNvSpPr/>
          <p:nvPr userDrawn="1"/>
        </p:nvSpPr>
        <p:spPr>
          <a:xfrm>
            <a:off x="0" y="657225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tabLst>
                <a:tab pos="8791200" algn="r"/>
              </a:tabLst>
              <a:defRPr/>
            </a:pPr>
            <a:r>
              <a:rPr lang="ru-RU" sz="1400" i="1" dirty="0">
                <a:solidFill>
                  <a:srgbClr val="7F7F7F"/>
                </a:solidFill>
                <a:cs typeface="Arial" charset="0"/>
                <a:sym typeface="Symbol" pitchFamily="18" charset="2"/>
              </a:rPr>
              <a:t></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К.Ю. Поляков, Е.А. Ерёмин, 201</a:t>
            </a:r>
            <a:r>
              <a:rPr lang="en-US" sz="1400" i="1" dirty="0">
                <a:solidFill>
                  <a:srgbClr val="7F7F7F"/>
                </a:solidFill>
                <a:cs typeface="Arial" charset="0"/>
                <a:sym typeface="Symbol" pitchFamily="18" charset="2"/>
              </a:rPr>
              <a:t>8</a:t>
            </a:r>
            <a:r>
              <a:rPr lang="ru-RU" sz="1400" i="1" dirty="0">
                <a:solidFill>
                  <a:srgbClr val="7F7F7F"/>
                </a:solidFill>
                <a:cs typeface="Arial" charset="0"/>
                <a:sym typeface="Symbol" pitchFamily="18" charset="2"/>
              </a:rPr>
              <a:t> 	</a:t>
            </a:r>
            <a:r>
              <a:rPr lang="en-US" sz="1400" i="1" dirty="0">
                <a:solidFill>
                  <a:srgbClr val="7F7F7F"/>
                </a:solidFill>
                <a:cs typeface="Arial" charset="0"/>
                <a:sym typeface="Symbol" pitchFamily="18" charset="2"/>
              </a:rPr>
              <a:t>http://kpolyakov.spb.ru</a:t>
            </a:r>
            <a:endParaRPr lang="ru-RU" sz="1400" i="1" dirty="0">
              <a:solidFill>
                <a:srgbClr val="7F7F7F"/>
              </a:solidFill>
              <a:cs typeface="Arial" charset="0"/>
              <a:sym typeface="Symbol" pitchFamily="18" charset="2"/>
            </a:endParaRPr>
          </a:p>
        </p:txBody>
      </p:sp>
      <p:sp>
        <p:nvSpPr>
          <p:cNvPr id="5" name="Line 2"/>
          <p:cNvSpPr>
            <a:spLocks noChangeShapeType="1"/>
          </p:cNvSpPr>
          <p:nvPr userDrawn="1"/>
        </p:nvSpPr>
        <p:spPr bwMode="auto">
          <a:xfrm>
            <a:off x="376238" y="795338"/>
            <a:ext cx="8464550" cy="0"/>
          </a:xfrm>
          <a:prstGeom prst="line">
            <a:avLst/>
          </a:prstGeom>
          <a:noFill/>
          <a:ln w="38100">
            <a:solidFill>
              <a:srgbClr val="000080"/>
            </a:solidFill>
            <a:round/>
            <a:headEnd/>
            <a:tailEnd/>
          </a:ln>
        </p:spPr>
        <p:txBody>
          <a:bodyPr wrap="none" anchor="ctr"/>
          <a:lstStyle/>
          <a:p>
            <a:pPr>
              <a:defRPr/>
            </a:pPr>
            <a:endParaRPr lang="ru-RU">
              <a:latin typeface="Arial" charset="0"/>
            </a:endParaRPr>
          </a:p>
        </p:txBody>
      </p:sp>
      <p:sp>
        <p:nvSpPr>
          <p:cNvPr id="11" name="Заголовок 1"/>
          <p:cNvSpPr>
            <a:spLocks noGrp="1"/>
          </p:cNvSpPr>
          <p:nvPr>
            <p:ph type="title"/>
          </p:nvPr>
        </p:nvSpPr>
        <p:spPr>
          <a:xfrm>
            <a:off x="310718" y="301272"/>
            <a:ext cx="8376082" cy="471086"/>
          </a:xfrm>
        </p:spPr>
        <p:txBody>
          <a:bodyPr/>
          <a:lstStyle>
            <a:lvl1pPr algn="l">
              <a:defRPr sz="3000" b="1"/>
            </a:lvl1pPr>
          </a:lstStyle>
          <a:p>
            <a:r>
              <a:rPr lang="ru-RU" dirty="0" smtClean="0"/>
              <a:t>Образец заголовка</a:t>
            </a:r>
            <a:endParaRPr lang="ru-RU" dirty="0"/>
          </a:p>
        </p:txBody>
      </p:sp>
      <p:sp>
        <p:nvSpPr>
          <p:cNvPr id="6" name="Rectangle 4"/>
          <p:cNvSpPr>
            <a:spLocks noGrp="1" noChangeArrowheads="1"/>
          </p:cNvSpPr>
          <p:nvPr>
            <p:ph type="dt" sz="half" idx="10"/>
          </p:nvPr>
        </p:nvSpPr>
        <p:spPr/>
        <p:txBody>
          <a:bodyPr/>
          <a:lstStyle>
            <a:lvl1pPr>
              <a:defRPr/>
            </a:lvl1pPr>
          </a:lstStyle>
          <a:p>
            <a:pPr>
              <a:defRPr/>
            </a:pPr>
            <a:endParaRPr lang="ru-RU"/>
          </a:p>
        </p:txBody>
      </p:sp>
      <p:sp>
        <p:nvSpPr>
          <p:cNvPr id="7" name="Rectangle 5"/>
          <p:cNvSpPr>
            <a:spLocks noGrp="1" noChangeArrowheads="1"/>
          </p:cNvSpPr>
          <p:nvPr>
            <p:ph type="ftr" sz="quarter" idx="11"/>
          </p:nvPr>
        </p:nvSpPr>
        <p:spPr/>
        <p:txBody>
          <a:bodyPr/>
          <a:lstStyle>
            <a:lvl1pPr>
              <a:defRPr/>
            </a:lvl1pPr>
          </a:lstStyle>
          <a:p>
            <a:pPr>
              <a:defRPr/>
            </a:pPr>
            <a:endParaRPr lang="ru-RU"/>
          </a:p>
        </p:txBody>
      </p:sp>
      <p:sp>
        <p:nvSpPr>
          <p:cNvPr id="8" name="Rectangle 6"/>
          <p:cNvSpPr>
            <a:spLocks noGrp="1" noChangeArrowheads="1"/>
          </p:cNvSpPr>
          <p:nvPr>
            <p:ph type="sldNum" sz="quarter" idx="12"/>
          </p:nvPr>
        </p:nvSpPr>
        <p:spPr>
          <a:xfrm>
            <a:off x="7004050" y="-20638"/>
            <a:ext cx="2133600" cy="476251"/>
          </a:xfrm>
        </p:spPr>
        <p:txBody>
          <a:bodyPr/>
          <a:lstStyle>
            <a:lvl1pPr>
              <a:defRPr/>
            </a:lvl1pPr>
          </a:lstStyle>
          <a:p>
            <a:pPr>
              <a:defRPr/>
            </a:pPr>
            <a:fld id="{34D88E0E-3AEE-4947-98F1-0D45560FA7AC}" type="slidenum">
              <a:rPr lang="ru-RU"/>
              <a:pPr>
                <a:defRPr/>
              </a:pPr>
              <a:t>‹#›</a:t>
            </a:fld>
            <a:endParaRPr lang="ru-RU"/>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userDrawn="1">
  <p:cSld name="54_Пустой слайд">
    <p:spTree>
      <p:nvGrpSpPr>
        <p:cNvPr id="1" name=""/>
        <p:cNvGrpSpPr/>
        <p:nvPr/>
      </p:nvGrpSpPr>
      <p:grpSpPr>
        <a:xfrm>
          <a:off x="0" y="0"/>
          <a:ext cx="0" cy="0"/>
          <a:chOff x="0" y="0"/>
          <a:chExt cx="0" cy="0"/>
        </a:xfrm>
      </p:grpSpPr>
      <p:sp>
        <p:nvSpPr>
          <p:cNvPr id="3" name="Прямоугольник 2"/>
          <p:cNvSpPr/>
          <p:nvPr userDrawn="1"/>
        </p:nvSpPr>
        <p:spPr>
          <a:xfrm>
            <a:off x="0" y="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ru-RU" sz="1400" i="1" dirty="0">
                <a:solidFill>
                  <a:srgbClr val="7F7F7F"/>
                </a:solidFill>
                <a:cs typeface="Arial" charset="0"/>
                <a:sym typeface="Symbol" pitchFamily="18" charset="2"/>
              </a:rPr>
              <a:t>Моделирование</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11 класс</a:t>
            </a:r>
            <a:endParaRPr lang="ru-RU" sz="1400" i="1" dirty="0">
              <a:solidFill>
                <a:srgbClr val="7F7F7F"/>
              </a:solidFill>
              <a:cs typeface="Arial" charset="0"/>
            </a:endParaRPr>
          </a:p>
        </p:txBody>
      </p:sp>
      <p:sp>
        <p:nvSpPr>
          <p:cNvPr id="4" name="Прямоугольник 3"/>
          <p:cNvSpPr/>
          <p:nvPr userDrawn="1"/>
        </p:nvSpPr>
        <p:spPr>
          <a:xfrm>
            <a:off x="0" y="657225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tabLst>
                <a:tab pos="8791200" algn="r"/>
              </a:tabLst>
              <a:defRPr/>
            </a:pPr>
            <a:r>
              <a:rPr lang="ru-RU" sz="1400" i="1" dirty="0">
                <a:solidFill>
                  <a:srgbClr val="7F7F7F"/>
                </a:solidFill>
                <a:cs typeface="Arial" charset="0"/>
                <a:sym typeface="Symbol" pitchFamily="18" charset="2"/>
              </a:rPr>
              <a:t></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К.Ю. Поляков, Е.А. Ерёмин, 201</a:t>
            </a:r>
            <a:r>
              <a:rPr lang="en-US" sz="1400" i="1" dirty="0">
                <a:solidFill>
                  <a:srgbClr val="7F7F7F"/>
                </a:solidFill>
                <a:cs typeface="Arial" charset="0"/>
                <a:sym typeface="Symbol" pitchFamily="18" charset="2"/>
              </a:rPr>
              <a:t>8</a:t>
            </a:r>
            <a:r>
              <a:rPr lang="ru-RU" sz="1400" i="1" dirty="0">
                <a:solidFill>
                  <a:srgbClr val="7F7F7F"/>
                </a:solidFill>
                <a:cs typeface="Arial" charset="0"/>
                <a:sym typeface="Symbol" pitchFamily="18" charset="2"/>
              </a:rPr>
              <a:t> 	</a:t>
            </a:r>
            <a:r>
              <a:rPr lang="en-US" sz="1400" i="1" dirty="0">
                <a:solidFill>
                  <a:srgbClr val="7F7F7F"/>
                </a:solidFill>
                <a:cs typeface="Arial" charset="0"/>
                <a:sym typeface="Symbol" pitchFamily="18" charset="2"/>
              </a:rPr>
              <a:t>http://kpolyakov.spb.ru</a:t>
            </a:r>
            <a:endParaRPr lang="ru-RU" sz="1400" i="1" dirty="0">
              <a:solidFill>
                <a:srgbClr val="7F7F7F"/>
              </a:solidFill>
              <a:cs typeface="Arial" charset="0"/>
              <a:sym typeface="Symbol" pitchFamily="18" charset="2"/>
            </a:endParaRPr>
          </a:p>
        </p:txBody>
      </p:sp>
      <p:sp>
        <p:nvSpPr>
          <p:cNvPr id="5" name="Line 2"/>
          <p:cNvSpPr>
            <a:spLocks noChangeShapeType="1"/>
          </p:cNvSpPr>
          <p:nvPr userDrawn="1"/>
        </p:nvSpPr>
        <p:spPr bwMode="auto">
          <a:xfrm>
            <a:off x="376238" y="795338"/>
            <a:ext cx="8464550" cy="0"/>
          </a:xfrm>
          <a:prstGeom prst="line">
            <a:avLst/>
          </a:prstGeom>
          <a:noFill/>
          <a:ln w="38100">
            <a:solidFill>
              <a:srgbClr val="000080"/>
            </a:solidFill>
            <a:round/>
            <a:headEnd/>
            <a:tailEnd/>
          </a:ln>
        </p:spPr>
        <p:txBody>
          <a:bodyPr wrap="none" anchor="ctr"/>
          <a:lstStyle/>
          <a:p>
            <a:pPr>
              <a:defRPr/>
            </a:pPr>
            <a:endParaRPr lang="ru-RU">
              <a:latin typeface="Arial" charset="0"/>
            </a:endParaRPr>
          </a:p>
        </p:txBody>
      </p:sp>
      <p:sp>
        <p:nvSpPr>
          <p:cNvPr id="11" name="Заголовок 1"/>
          <p:cNvSpPr>
            <a:spLocks noGrp="1"/>
          </p:cNvSpPr>
          <p:nvPr>
            <p:ph type="title"/>
          </p:nvPr>
        </p:nvSpPr>
        <p:spPr>
          <a:xfrm>
            <a:off x="310718" y="301272"/>
            <a:ext cx="8376082" cy="471086"/>
          </a:xfrm>
        </p:spPr>
        <p:txBody>
          <a:bodyPr/>
          <a:lstStyle>
            <a:lvl1pPr algn="l">
              <a:defRPr sz="3000" b="1"/>
            </a:lvl1pPr>
          </a:lstStyle>
          <a:p>
            <a:r>
              <a:rPr lang="ru-RU" dirty="0" smtClean="0"/>
              <a:t>Образец заголовка</a:t>
            </a:r>
            <a:endParaRPr lang="ru-RU" dirty="0"/>
          </a:p>
        </p:txBody>
      </p:sp>
      <p:sp>
        <p:nvSpPr>
          <p:cNvPr id="6" name="Rectangle 4"/>
          <p:cNvSpPr>
            <a:spLocks noGrp="1" noChangeArrowheads="1"/>
          </p:cNvSpPr>
          <p:nvPr>
            <p:ph type="dt" sz="half" idx="10"/>
          </p:nvPr>
        </p:nvSpPr>
        <p:spPr/>
        <p:txBody>
          <a:bodyPr/>
          <a:lstStyle>
            <a:lvl1pPr>
              <a:defRPr/>
            </a:lvl1pPr>
          </a:lstStyle>
          <a:p>
            <a:pPr>
              <a:defRPr/>
            </a:pPr>
            <a:endParaRPr lang="ru-RU"/>
          </a:p>
        </p:txBody>
      </p:sp>
      <p:sp>
        <p:nvSpPr>
          <p:cNvPr id="7" name="Rectangle 5"/>
          <p:cNvSpPr>
            <a:spLocks noGrp="1" noChangeArrowheads="1"/>
          </p:cNvSpPr>
          <p:nvPr>
            <p:ph type="ftr" sz="quarter" idx="11"/>
          </p:nvPr>
        </p:nvSpPr>
        <p:spPr/>
        <p:txBody>
          <a:bodyPr/>
          <a:lstStyle>
            <a:lvl1pPr>
              <a:defRPr/>
            </a:lvl1pPr>
          </a:lstStyle>
          <a:p>
            <a:pPr>
              <a:defRPr/>
            </a:pPr>
            <a:endParaRPr lang="ru-RU"/>
          </a:p>
        </p:txBody>
      </p:sp>
      <p:sp>
        <p:nvSpPr>
          <p:cNvPr id="8" name="Rectangle 6"/>
          <p:cNvSpPr>
            <a:spLocks noGrp="1" noChangeArrowheads="1"/>
          </p:cNvSpPr>
          <p:nvPr>
            <p:ph type="sldNum" sz="quarter" idx="12"/>
          </p:nvPr>
        </p:nvSpPr>
        <p:spPr>
          <a:xfrm>
            <a:off x="7004050" y="-20638"/>
            <a:ext cx="2133600" cy="476251"/>
          </a:xfrm>
        </p:spPr>
        <p:txBody>
          <a:bodyPr/>
          <a:lstStyle>
            <a:lvl1pPr>
              <a:defRPr/>
            </a:lvl1pPr>
          </a:lstStyle>
          <a:p>
            <a:pPr>
              <a:defRPr/>
            </a:pPr>
            <a:fld id="{34D88E0E-3AEE-4947-98F1-0D45560FA7AC}" type="slidenum">
              <a:rPr lang="ru-RU"/>
              <a:pPr>
                <a:defRPr/>
              </a:pPr>
              <a:t>‹#›</a:t>
            </a:fld>
            <a:endParaRPr lang="ru-RU"/>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userDrawn="1">
  <p:cSld name="55_Пустой слайд">
    <p:spTree>
      <p:nvGrpSpPr>
        <p:cNvPr id="1" name=""/>
        <p:cNvGrpSpPr/>
        <p:nvPr/>
      </p:nvGrpSpPr>
      <p:grpSpPr>
        <a:xfrm>
          <a:off x="0" y="0"/>
          <a:ext cx="0" cy="0"/>
          <a:chOff x="0" y="0"/>
          <a:chExt cx="0" cy="0"/>
        </a:xfrm>
      </p:grpSpPr>
      <p:sp>
        <p:nvSpPr>
          <p:cNvPr id="3" name="Прямоугольник 2"/>
          <p:cNvSpPr/>
          <p:nvPr userDrawn="1"/>
        </p:nvSpPr>
        <p:spPr>
          <a:xfrm>
            <a:off x="0" y="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ru-RU" sz="1400" i="1" dirty="0">
                <a:solidFill>
                  <a:srgbClr val="7F7F7F"/>
                </a:solidFill>
                <a:cs typeface="Arial" charset="0"/>
                <a:sym typeface="Symbol" pitchFamily="18" charset="2"/>
              </a:rPr>
              <a:t>Моделирование</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11 класс</a:t>
            </a:r>
            <a:endParaRPr lang="ru-RU" sz="1400" i="1" dirty="0">
              <a:solidFill>
                <a:srgbClr val="7F7F7F"/>
              </a:solidFill>
              <a:cs typeface="Arial" charset="0"/>
            </a:endParaRPr>
          </a:p>
        </p:txBody>
      </p:sp>
      <p:sp>
        <p:nvSpPr>
          <p:cNvPr id="4" name="Прямоугольник 3"/>
          <p:cNvSpPr/>
          <p:nvPr userDrawn="1"/>
        </p:nvSpPr>
        <p:spPr>
          <a:xfrm>
            <a:off x="0" y="657225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tabLst>
                <a:tab pos="8791200" algn="r"/>
              </a:tabLst>
              <a:defRPr/>
            </a:pPr>
            <a:r>
              <a:rPr lang="ru-RU" sz="1400" i="1" dirty="0">
                <a:solidFill>
                  <a:srgbClr val="7F7F7F"/>
                </a:solidFill>
                <a:cs typeface="Arial" charset="0"/>
                <a:sym typeface="Symbol" pitchFamily="18" charset="2"/>
              </a:rPr>
              <a:t></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К.Ю. Поляков, Е.А. Ерёмин, 201</a:t>
            </a:r>
            <a:r>
              <a:rPr lang="en-US" sz="1400" i="1" dirty="0">
                <a:solidFill>
                  <a:srgbClr val="7F7F7F"/>
                </a:solidFill>
                <a:cs typeface="Arial" charset="0"/>
                <a:sym typeface="Symbol" pitchFamily="18" charset="2"/>
              </a:rPr>
              <a:t>8</a:t>
            </a:r>
            <a:r>
              <a:rPr lang="ru-RU" sz="1400" i="1" dirty="0">
                <a:solidFill>
                  <a:srgbClr val="7F7F7F"/>
                </a:solidFill>
                <a:cs typeface="Arial" charset="0"/>
                <a:sym typeface="Symbol" pitchFamily="18" charset="2"/>
              </a:rPr>
              <a:t> 	</a:t>
            </a:r>
            <a:r>
              <a:rPr lang="en-US" sz="1400" i="1" dirty="0">
                <a:solidFill>
                  <a:srgbClr val="7F7F7F"/>
                </a:solidFill>
                <a:cs typeface="Arial" charset="0"/>
                <a:sym typeface="Symbol" pitchFamily="18" charset="2"/>
              </a:rPr>
              <a:t>http://kpolyakov.spb.ru</a:t>
            </a:r>
            <a:endParaRPr lang="ru-RU" sz="1400" i="1" dirty="0">
              <a:solidFill>
                <a:srgbClr val="7F7F7F"/>
              </a:solidFill>
              <a:cs typeface="Arial" charset="0"/>
              <a:sym typeface="Symbol" pitchFamily="18" charset="2"/>
            </a:endParaRPr>
          </a:p>
        </p:txBody>
      </p:sp>
      <p:sp>
        <p:nvSpPr>
          <p:cNvPr id="5" name="Line 2"/>
          <p:cNvSpPr>
            <a:spLocks noChangeShapeType="1"/>
          </p:cNvSpPr>
          <p:nvPr userDrawn="1"/>
        </p:nvSpPr>
        <p:spPr bwMode="auto">
          <a:xfrm>
            <a:off x="376238" y="795338"/>
            <a:ext cx="8464550" cy="0"/>
          </a:xfrm>
          <a:prstGeom prst="line">
            <a:avLst/>
          </a:prstGeom>
          <a:noFill/>
          <a:ln w="38100">
            <a:solidFill>
              <a:srgbClr val="000080"/>
            </a:solidFill>
            <a:round/>
            <a:headEnd/>
            <a:tailEnd/>
          </a:ln>
        </p:spPr>
        <p:txBody>
          <a:bodyPr wrap="none" anchor="ctr"/>
          <a:lstStyle/>
          <a:p>
            <a:pPr>
              <a:defRPr/>
            </a:pPr>
            <a:endParaRPr lang="ru-RU">
              <a:latin typeface="Arial" charset="0"/>
            </a:endParaRPr>
          </a:p>
        </p:txBody>
      </p:sp>
      <p:sp>
        <p:nvSpPr>
          <p:cNvPr id="11" name="Заголовок 1"/>
          <p:cNvSpPr>
            <a:spLocks noGrp="1"/>
          </p:cNvSpPr>
          <p:nvPr>
            <p:ph type="title"/>
          </p:nvPr>
        </p:nvSpPr>
        <p:spPr>
          <a:xfrm>
            <a:off x="310718" y="301272"/>
            <a:ext cx="8376082" cy="471086"/>
          </a:xfrm>
        </p:spPr>
        <p:txBody>
          <a:bodyPr/>
          <a:lstStyle>
            <a:lvl1pPr algn="l">
              <a:defRPr sz="3000" b="1"/>
            </a:lvl1pPr>
          </a:lstStyle>
          <a:p>
            <a:r>
              <a:rPr lang="ru-RU" dirty="0" smtClean="0"/>
              <a:t>Образец заголовка</a:t>
            </a:r>
            <a:endParaRPr lang="ru-RU" dirty="0"/>
          </a:p>
        </p:txBody>
      </p:sp>
      <p:sp>
        <p:nvSpPr>
          <p:cNvPr id="6" name="Rectangle 4"/>
          <p:cNvSpPr>
            <a:spLocks noGrp="1" noChangeArrowheads="1"/>
          </p:cNvSpPr>
          <p:nvPr>
            <p:ph type="dt" sz="half" idx="10"/>
          </p:nvPr>
        </p:nvSpPr>
        <p:spPr/>
        <p:txBody>
          <a:bodyPr/>
          <a:lstStyle>
            <a:lvl1pPr>
              <a:defRPr/>
            </a:lvl1pPr>
          </a:lstStyle>
          <a:p>
            <a:pPr>
              <a:defRPr/>
            </a:pPr>
            <a:endParaRPr lang="ru-RU"/>
          </a:p>
        </p:txBody>
      </p:sp>
      <p:sp>
        <p:nvSpPr>
          <p:cNvPr id="7" name="Rectangle 5"/>
          <p:cNvSpPr>
            <a:spLocks noGrp="1" noChangeArrowheads="1"/>
          </p:cNvSpPr>
          <p:nvPr>
            <p:ph type="ftr" sz="quarter" idx="11"/>
          </p:nvPr>
        </p:nvSpPr>
        <p:spPr/>
        <p:txBody>
          <a:bodyPr/>
          <a:lstStyle>
            <a:lvl1pPr>
              <a:defRPr/>
            </a:lvl1pPr>
          </a:lstStyle>
          <a:p>
            <a:pPr>
              <a:defRPr/>
            </a:pPr>
            <a:endParaRPr lang="ru-RU"/>
          </a:p>
        </p:txBody>
      </p:sp>
      <p:sp>
        <p:nvSpPr>
          <p:cNvPr id="8" name="Rectangle 6"/>
          <p:cNvSpPr>
            <a:spLocks noGrp="1" noChangeArrowheads="1"/>
          </p:cNvSpPr>
          <p:nvPr>
            <p:ph type="sldNum" sz="quarter" idx="12"/>
          </p:nvPr>
        </p:nvSpPr>
        <p:spPr>
          <a:xfrm>
            <a:off x="7004050" y="-20638"/>
            <a:ext cx="2133600" cy="476251"/>
          </a:xfrm>
        </p:spPr>
        <p:txBody>
          <a:bodyPr/>
          <a:lstStyle>
            <a:lvl1pPr>
              <a:defRPr/>
            </a:lvl1pPr>
          </a:lstStyle>
          <a:p>
            <a:pPr>
              <a:defRPr/>
            </a:pPr>
            <a:fld id="{34D88E0E-3AEE-4947-98F1-0D45560FA7AC}" type="slidenum">
              <a:rPr lang="ru-RU"/>
              <a:pPr>
                <a:defRPr/>
              </a:pPr>
              <a:t>‹#›</a:t>
            </a:fld>
            <a:endParaRPr lang="ru-RU"/>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userDrawn="1">
  <p:cSld name="56_Пустой слайд">
    <p:spTree>
      <p:nvGrpSpPr>
        <p:cNvPr id="1" name=""/>
        <p:cNvGrpSpPr/>
        <p:nvPr/>
      </p:nvGrpSpPr>
      <p:grpSpPr>
        <a:xfrm>
          <a:off x="0" y="0"/>
          <a:ext cx="0" cy="0"/>
          <a:chOff x="0" y="0"/>
          <a:chExt cx="0" cy="0"/>
        </a:xfrm>
      </p:grpSpPr>
      <p:sp>
        <p:nvSpPr>
          <p:cNvPr id="3" name="Прямоугольник 2"/>
          <p:cNvSpPr/>
          <p:nvPr userDrawn="1"/>
        </p:nvSpPr>
        <p:spPr>
          <a:xfrm>
            <a:off x="0" y="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ru-RU" sz="1400" i="1" dirty="0">
                <a:solidFill>
                  <a:srgbClr val="7F7F7F"/>
                </a:solidFill>
                <a:cs typeface="Arial" charset="0"/>
                <a:sym typeface="Symbol" pitchFamily="18" charset="2"/>
              </a:rPr>
              <a:t>Моделирование</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11 класс</a:t>
            </a:r>
            <a:endParaRPr lang="ru-RU" sz="1400" i="1" dirty="0">
              <a:solidFill>
                <a:srgbClr val="7F7F7F"/>
              </a:solidFill>
              <a:cs typeface="Arial" charset="0"/>
            </a:endParaRPr>
          </a:p>
        </p:txBody>
      </p:sp>
      <p:sp>
        <p:nvSpPr>
          <p:cNvPr id="4" name="Прямоугольник 3"/>
          <p:cNvSpPr/>
          <p:nvPr userDrawn="1"/>
        </p:nvSpPr>
        <p:spPr>
          <a:xfrm>
            <a:off x="0" y="657225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tabLst>
                <a:tab pos="8791200" algn="r"/>
              </a:tabLst>
              <a:defRPr/>
            </a:pPr>
            <a:r>
              <a:rPr lang="ru-RU" sz="1400" i="1" dirty="0">
                <a:solidFill>
                  <a:srgbClr val="7F7F7F"/>
                </a:solidFill>
                <a:cs typeface="Arial" charset="0"/>
                <a:sym typeface="Symbol" pitchFamily="18" charset="2"/>
              </a:rPr>
              <a:t></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К.Ю. Поляков, Е.А. Ерёмин, 201</a:t>
            </a:r>
            <a:r>
              <a:rPr lang="en-US" sz="1400" i="1" dirty="0">
                <a:solidFill>
                  <a:srgbClr val="7F7F7F"/>
                </a:solidFill>
                <a:cs typeface="Arial" charset="0"/>
                <a:sym typeface="Symbol" pitchFamily="18" charset="2"/>
              </a:rPr>
              <a:t>8</a:t>
            </a:r>
            <a:r>
              <a:rPr lang="ru-RU" sz="1400" i="1" dirty="0">
                <a:solidFill>
                  <a:srgbClr val="7F7F7F"/>
                </a:solidFill>
                <a:cs typeface="Arial" charset="0"/>
                <a:sym typeface="Symbol" pitchFamily="18" charset="2"/>
              </a:rPr>
              <a:t> 	</a:t>
            </a:r>
            <a:r>
              <a:rPr lang="en-US" sz="1400" i="1" dirty="0">
                <a:solidFill>
                  <a:srgbClr val="7F7F7F"/>
                </a:solidFill>
                <a:cs typeface="Arial" charset="0"/>
                <a:sym typeface="Symbol" pitchFamily="18" charset="2"/>
              </a:rPr>
              <a:t>http://kpolyakov.spb.ru</a:t>
            </a:r>
            <a:endParaRPr lang="ru-RU" sz="1400" i="1" dirty="0">
              <a:solidFill>
                <a:srgbClr val="7F7F7F"/>
              </a:solidFill>
              <a:cs typeface="Arial" charset="0"/>
              <a:sym typeface="Symbol" pitchFamily="18" charset="2"/>
            </a:endParaRPr>
          </a:p>
        </p:txBody>
      </p:sp>
      <p:sp>
        <p:nvSpPr>
          <p:cNvPr id="5" name="Line 2"/>
          <p:cNvSpPr>
            <a:spLocks noChangeShapeType="1"/>
          </p:cNvSpPr>
          <p:nvPr userDrawn="1"/>
        </p:nvSpPr>
        <p:spPr bwMode="auto">
          <a:xfrm>
            <a:off x="376238" y="795338"/>
            <a:ext cx="8464550" cy="0"/>
          </a:xfrm>
          <a:prstGeom prst="line">
            <a:avLst/>
          </a:prstGeom>
          <a:noFill/>
          <a:ln w="38100">
            <a:solidFill>
              <a:srgbClr val="000080"/>
            </a:solidFill>
            <a:round/>
            <a:headEnd/>
            <a:tailEnd/>
          </a:ln>
        </p:spPr>
        <p:txBody>
          <a:bodyPr wrap="none" anchor="ctr"/>
          <a:lstStyle/>
          <a:p>
            <a:pPr>
              <a:defRPr/>
            </a:pPr>
            <a:endParaRPr lang="ru-RU">
              <a:latin typeface="Arial" charset="0"/>
            </a:endParaRPr>
          </a:p>
        </p:txBody>
      </p:sp>
      <p:sp>
        <p:nvSpPr>
          <p:cNvPr id="11" name="Заголовок 1"/>
          <p:cNvSpPr>
            <a:spLocks noGrp="1"/>
          </p:cNvSpPr>
          <p:nvPr>
            <p:ph type="title"/>
          </p:nvPr>
        </p:nvSpPr>
        <p:spPr>
          <a:xfrm>
            <a:off x="310718" y="301272"/>
            <a:ext cx="8376082" cy="471086"/>
          </a:xfrm>
        </p:spPr>
        <p:txBody>
          <a:bodyPr/>
          <a:lstStyle>
            <a:lvl1pPr algn="l">
              <a:defRPr sz="3000" b="1"/>
            </a:lvl1pPr>
          </a:lstStyle>
          <a:p>
            <a:r>
              <a:rPr lang="ru-RU" dirty="0" smtClean="0"/>
              <a:t>Образец заголовка</a:t>
            </a:r>
            <a:endParaRPr lang="ru-RU" dirty="0"/>
          </a:p>
        </p:txBody>
      </p:sp>
      <p:sp>
        <p:nvSpPr>
          <p:cNvPr id="6" name="Rectangle 4"/>
          <p:cNvSpPr>
            <a:spLocks noGrp="1" noChangeArrowheads="1"/>
          </p:cNvSpPr>
          <p:nvPr>
            <p:ph type="dt" sz="half" idx="10"/>
          </p:nvPr>
        </p:nvSpPr>
        <p:spPr/>
        <p:txBody>
          <a:bodyPr/>
          <a:lstStyle>
            <a:lvl1pPr>
              <a:defRPr/>
            </a:lvl1pPr>
          </a:lstStyle>
          <a:p>
            <a:pPr>
              <a:defRPr/>
            </a:pPr>
            <a:endParaRPr lang="ru-RU"/>
          </a:p>
        </p:txBody>
      </p:sp>
      <p:sp>
        <p:nvSpPr>
          <p:cNvPr id="7" name="Rectangle 5"/>
          <p:cNvSpPr>
            <a:spLocks noGrp="1" noChangeArrowheads="1"/>
          </p:cNvSpPr>
          <p:nvPr>
            <p:ph type="ftr" sz="quarter" idx="11"/>
          </p:nvPr>
        </p:nvSpPr>
        <p:spPr/>
        <p:txBody>
          <a:bodyPr/>
          <a:lstStyle>
            <a:lvl1pPr>
              <a:defRPr/>
            </a:lvl1pPr>
          </a:lstStyle>
          <a:p>
            <a:pPr>
              <a:defRPr/>
            </a:pPr>
            <a:endParaRPr lang="ru-RU"/>
          </a:p>
        </p:txBody>
      </p:sp>
      <p:sp>
        <p:nvSpPr>
          <p:cNvPr id="8" name="Rectangle 6"/>
          <p:cNvSpPr>
            <a:spLocks noGrp="1" noChangeArrowheads="1"/>
          </p:cNvSpPr>
          <p:nvPr>
            <p:ph type="sldNum" sz="quarter" idx="12"/>
          </p:nvPr>
        </p:nvSpPr>
        <p:spPr>
          <a:xfrm>
            <a:off x="7004050" y="-20638"/>
            <a:ext cx="2133600" cy="476251"/>
          </a:xfrm>
        </p:spPr>
        <p:txBody>
          <a:bodyPr/>
          <a:lstStyle>
            <a:lvl1pPr>
              <a:defRPr/>
            </a:lvl1pPr>
          </a:lstStyle>
          <a:p>
            <a:pPr>
              <a:defRPr/>
            </a:pPr>
            <a:fld id="{34D88E0E-3AEE-4947-98F1-0D45560FA7AC}" type="slidenum">
              <a:rPr lang="ru-RU"/>
              <a:pPr>
                <a:defRPr/>
              </a:pPr>
              <a:t>‹#›</a:t>
            </a:fld>
            <a:endParaRPr lang="ru-RU"/>
          </a:p>
        </p:txBody>
      </p:sp>
    </p:spTree>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userDrawn="1">
  <p:cSld name="57_Пустой слайд">
    <p:spTree>
      <p:nvGrpSpPr>
        <p:cNvPr id="1" name=""/>
        <p:cNvGrpSpPr/>
        <p:nvPr/>
      </p:nvGrpSpPr>
      <p:grpSpPr>
        <a:xfrm>
          <a:off x="0" y="0"/>
          <a:ext cx="0" cy="0"/>
          <a:chOff x="0" y="0"/>
          <a:chExt cx="0" cy="0"/>
        </a:xfrm>
      </p:grpSpPr>
      <p:sp>
        <p:nvSpPr>
          <p:cNvPr id="3" name="Прямоугольник 2"/>
          <p:cNvSpPr/>
          <p:nvPr userDrawn="1"/>
        </p:nvSpPr>
        <p:spPr>
          <a:xfrm>
            <a:off x="0" y="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ru-RU" sz="1400" i="1" dirty="0">
                <a:solidFill>
                  <a:srgbClr val="7F7F7F"/>
                </a:solidFill>
                <a:cs typeface="Arial" charset="0"/>
                <a:sym typeface="Symbol" pitchFamily="18" charset="2"/>
              </a:rPr>
              <a:t>Моделирование</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11 класс</a:t>
            </a:r>
            <a:endParaRPr lang="ru-RU" sz="1400" i="1" dirty="0">
              <a:solidFill>
                <a:srgbClr val="7F7F7F"/>
              </a:solidFill>
              <a:cs typeface="Arial" charset="0"/>
            </a:endParaRPr>
          </a:p>
        </p:txBody>
      </p:sp>
      <p:sp>
        <p:nvSpPr>
          <p:cNvPr id="4" name="Прямоугольник 3"/>
          <p:cNvSpPr/>
          <p:nvPr userDrawn="1"/>
        </p:nvSpPr>
        <p:spPr>
          <a:xfrm>
            <a:off x="0" y="657225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tabLst>
                <a:tab pos="8791200" algn="r"/>
              </a:tabLst>
              <a:defRPr/>
            </a:pPr>
            <a:r>
              <a:rPr lang="ru-RU" sz="1400" i="1" dirty="0">
                <a:solidFill>
                  <a:srgbClr val="7F7F7F"/>
                </a:solidFill>
                <a:cs typeface="Arial" charset="0"/>
                <a:sym typeface="Symbol" pitchFamily="18" charset="2"/>
              </a:rPr>
              <a:t></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К.Ю. Поляков, Е.А. Ерёмин, 201</a:t>
            </a:r>
            <a:r>
              <a:rPr lang="en-US" sz="1400" i="1" dirty="0">
                <a:solidFill>
                  <a:srgbClr val="7F7F7F"/>
                </a:solidFill>
                <a:cs typeface="Arial" charset="0"/>
                <a:sym typeface="Symbol" pitchFamily="18" charset="2"/>
              </a:rPr>
              <a:t>8</a:t>
            </a:r>
            <a:r>
              <a:rPr lang="ru-RU" sz="1400" i="1" dirty="0">
                <a:solidFill>
                  <a:srgbClr val="7F7F7F"/>
                </a:solidFill>
                <a:cs typeface="Arial" charset="0"/>
                <a:sym typeface="Symbol" pitchFamily="18" charset="2"/>
              </a:rPr>
              <a:t> 	</a:t>
            </a:r>
            <a:r>
              <a:rPr lang="en-US" sz="1400" i="1" dirty="0">
                <a:solidFill>
                  <a:srgbClr val="7F7F7F"/>
                </a:solidFill>
                <a:cs typeface="Arial" charset="0"/>
                <a:sym typeface="Symbol" pitchFamily="18" charset="2"/>
              </a:rPr>
              <a:t>http://kpolyakov.spb.ru</a:t>
            </a:r>
            <a:endParaRPr lang="ru-RU" sz="1400" i="1" dirty="0">
              <a:solidFill>
                <a:srgbClr val="7F7F7F"/>
              </a:solidFill>
              <a:cs typeface="Arial" charset="0"/>
              <a:sym typeface="Symbol" pitchFamily="18" charset="2"/>
            </a:endParaRPr>
          </a:p>
        </p:txBody>
      </p:sp>
      <p:sp>
        <p:nvSpPr>
          <p:cNvPr id="5" name="Line 2"/>
          <p:cNvSpPr>
            <a:spLocks noChangeShapeType="1"/>
          </p:cNvSpPr>
          <p:nvPr userDrawn="1"/>
        </p:nvSpPr>
        <p:spPr bwMode="auto">
          <a:xfrm>
            <a:off x="376238" y="795338"/>
            <a:ext cx="8464550" cy="0"/>
          </a:xfrm>
          <a:prstGeom prst="line">
            <a:avLst/>
          </a:prstGeom>
          <a:noFill/>
          <a:ln w="38100">
            <a:solidFill>
              <a:srgbClr val="000080"/>
            </a:solidFill>
            <a:round/>
            <a:headEnd/>
            <a:tailEnd/>
          </a:ln>
        </p:spPr>
        <p:txBody>
          <a:bodyPr wrap="none" anchor="ctr"/>
          <a:lstStyle/>
          <a:p>
            <a:pPr>
              <a:defRPr/>
            </a:pPr>
            <a:endParaRPr lang="ru-RU">
              <a:latin typeface="Arial" charset="0"/>
            </a:endParaRPr>
          </a:p>
        </p:txBody>
      </p:sp>
      <p:sp>
        <p:nvSpPr>
          <p:cNvPr id="11" name="Заголовок 1"/>
          <p:cNvSpPr>
            <a:spLocks noGrp="1"/>
          </p:cNvSpPr>
          <p:nvPr>
            <p:ph type="title"/>
          </p:nvPr>
        </p:nvSpPr>
        <p:spPr>
          <a:xfrm>
            <a:off x="310718" y="301272"/>
            <a:ext cx="8376082" cy="471086"/>
          </a:xfrm>
        </p:spPr>
        <p:txBody>
          <a:bodyPr/>
          <a:lstStyle>
            <a:lvl1pPr algn="l">
              <a:defRPr sz="3000" b="1"/>
            </a:lvl1pPr>
          </a:lstStyle>
          <a:p>
            <a:r>
              <a:rPr lang="ru-RU" dirty="0" smtClean="0"/>
              <a:t>Образец заголовка</a:t>
            </a:r>
            <a:endParaRPr lang="ru-RU" dirty="0"/>
          </a:p>
        </p:txBody>
      </p:sp>
      <p:sp>
        <p:nvSpPr>
          <p:cNvPr id="6" name="Rectangle 4"/>
          <p:cNvSpPr>
            <a:spLocks noGrp="1" noChangeArrowheads="1"/>
          </p:cNvSpPr>
          <p:nvPr>
            <p:ph type="dt" sz="half" idx="10"/>
          </p:nvPr>
        </p:nvSpPr>
        <p:spPr/>
        <p:txBody>
          <a:bodyPr/>
          <a:lstStyle>
            <a:lvl1pPr>
              <a:defRPr/>
            </a:lvl1pPr>
          </a:lstStyle>
          <a:p>
            <a:pPr>
              <a:defRPr/>
            </a:pPr>
            <a:endParaRPr lang="ru-RU"/>
          </a:p>
        </p:txBody>
      </p:sp>
      <p:sp>
        <p:nvSpPr>
          <p:cNvPr id="7" name="Rectangle 5"/>
          <p:cNvSpPr>
            <a:spLocks noGrp="1" noChangeArrowheads="1"/>
          </p:cNvSpPr>
          <p:nvPr>
            <p:ph type="ftr" sz="quarter" idx="11"/>
          </p:nvPr>
        </p:nvSpPr>
        <p:spPr/>
        <p:txBody>
          <a:bodyPr/>
          <a:lstStyle>
            <a:lvl1pPr>
              <a:defRPr/>
            </a:lvl1pPr>
          </a:lstStyle>
          <a:p>
            <a:pPr>
              <a:defRPr/>
            </a:pPr>
            <a:endParaRPr lang="ru-RU"/>
          </a:p>
        </p:txBody>
      </p:sp>
      <p:sp>
        <p:nvSpPr>
          <p:cNvPr id="8" name="Rectangle 6"/>
          <p:cNvSpPr>
            <a:spLocks noGrp="1" noChangeArrowheads="1"/>
          </p:cNvSpPr>
          <p:nvPr>
            <p:ph type="sldNum" sz="quarter" idx="12"/>
          </p:nvPr>
        </p:nvSpPr>
        <p:spPr>
          <a:xfrm>
            <a:off x="7004050" y="-20638"/>
            <a:ext cx="2133600" cy="476251"/>
          </a:xfrm>
        </p:spPr>
        <p:txBody>
          <a:bodyPr/>
          <a:lstStyle>
            <a:lvl1pPr>
              <a:defRPr/>
            </a:lvl1pPr>
          </a:lstStyle>
          <a:p>
            <a:pPr>
              <a:defRPr/>
            </a:pPr>
            <a:fld id="{34D88E0E-3AEE-4947-98F1-0D45560FA7AC}" type="slidenum">
              <a:rPr lang="ru-RU"/>
              <a:pPr>
                <a:defRPr/>
              </a:pPr>
              <a:t>‹#›</a:t>
            </a:fld>
            <a:endParaRPr lang="ru-RU"/>
          </a:p>
        </p:txBody>
      </p:sp>
    </p:spTree>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userDrawn="1">
  <p:cSld name="58_Пустой слайд">
    <p:spTree>
      <p:nvGrpSpPr>
        <p:cNvPr id="1" name=""/>
        <p:cNvGrpSpPr/>
        <p:nvPr/>
      </p:nvGrpSpPr>
      <p:grpSpPr>
        <a:xfrm>
          <a:off x="0" y="0"/>
          <a:ext cx="0" cy="0"/>
          <a:chOff x="0" y="0"/>
          <a:chExt cx="0" cy="0"/>
        </a:xfrm>
      </p:grpSpPr>
      <p:sp>
        <p:nvSpPr>
          <p:cNvPr id="3" name="Прямоугольник 2"/>
          <p:cNvSpPr/>
          <p:nvPr userDrawn="1"/>
        </p:nvSpPr>
        <p:spPr>
          <a:xfrm>
            <a:off x="0" y="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ru-RU" sz="1400" i="1" dirty="0">
                <a:solidFill>
                  <a:srgbClr val="7F7F7F"/>
                </a:solidFill>
                <a:cs typeface="Arial" charset="0"/>
                <a:sym typeface="Symbol" pitchFamily="18" charset="2"/>
              </a:rPr>
              <a:t>Моделирование</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11 класс</a:t>
            </a:r>
            <a:endParaRPr lang="ru-RU" sz="1400" i="1" dirty="0">
              <a:solidFill>
                <a:srgbClr val="7F7F7F"/>
              </a:solidFill>
              <a:cs typeface="Arial" charset="0"/>
            </a:endParaRPr>
          </a:p>
        </p:txBody>
      </p:sp>
      <p:sp>
        <p:nvSpPr>
          <p:cNvPr id="4" name="Прямоугольник 3"/>
          <p:cNvSpPr/>
          <p:nvPr userDrawn="1"/>
        </p:nvSpPr>
        <p:spPr>
          <a:xfrm>
            <a:off x="0" y="657225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tabLst>
                <a:tab pos="8791200" algn="r"/>
              </a:tabLst>
              <a:defRPr/>
            </a:pPr>
            <a:r>
              <a:rPr lang="ru-RU" sz="1400" i="1" dirty="0">
                <a:solidFill>
                  <a:srgbClr val="7F7F7F"/>
                </a:solidFill>
                <a:cs typeface="Arial" charset="0"/>
                <a:sym typeface="Symbol" pitchFamily="18" charset="2"/>
              </a:rPr>
              <a:t></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К.Ю. Поляков, Е.А. Ерёмин, 201</a:t>
            </a:r>
            <a:r>
              <a:rPr lang="en-US" sz="1400" i="1" dirty="0">
                <a:solidFill>
                  <a:srgbClr val="7F7F7F"/>
                </a:solidFill>
                <a:cs typeface="Arial" charset="0"/>
                <a:sym typeface="Symbol" pitchFamily="18" charset="2"/>
              </a:rPr>
              <a:t>8</a:t>
            </a:r>
            <a:r>
              <a:rPr lang="ru-RU" sz="1400" i="1" dirty="0">
                <a:solidFill>
                  <a:srgbClr val="7F7F7F"/>
                </a:solidFill>
                <a:cs typeface="Arial" charset="0"/>
                <a:sym typeface="Symbol" pitchFamily="18" charset="2"/>
              </a:rPr>
              <a:t> 	</a:t>
            </a:r>
            <a:r>
              <a:rPr lang="en-US" sz="1400" i="1" dirty="0">
                <a:solidFill>
                  <a:srgbClr val="7F7F7F"/>
                </a:solidFill>
                <a:cs typeface="Arial" charset="0"/>
                <a:sym typeface="Symbol" pitchFamily="18" charset="2"/>
              </a:rPr>
              <a:t>http://kpolyakov.spb.ru</a:t>
            </a:r>
            <a:endParaRPr lang="ru-RU" sz="1400" i="1" dirty="0">
              <a:solidFill>
                <a:srgbClr val="7F7F7F"/>
              </a:solidFill>
              <a:cs typeface="Arial" charset="0"/>
              <a:sym typeface="Symbol" pitchFamily="18" charset="2"/>
            </a:endParaRPr>
          </a:p>
        </p:txBody>
      </p:sp>
      <p:sp>
        <p:nvSpPr>
          <p:cNvPr id="5" name="Line 2"/>
          <p:cNvSpPr>
            <a:spLocks noChangeShapeType="1"/>
          </p:cNvSpPr>
          <p:nvPr userDrawn="1"/>
        </p:nvSpPr>
        <p:spPr bwMode="auto">
          <a:xfrm>
            <a:off x="376238" y="795338"/>
            <a:ext cx="8464550" cy="0"/>
          </a:xfrm>
          <a:prstGeom prst="line">
            <a:avLst/>
          </a:prstGeom>
          <a:noFill/>
          <a:ln w="38100">
            <a:solidFill>
              <a:srgbClr val="000080"/>
            </a:solidFill>
            <a:round/>
            <a:headEnd/>
            <a:tailEnd/>
          </a:ln>
        </p:spPr>
        <p:txBody>
          <a:bodyPr wrap="none" anchor="ctr"/>
          <a:lstStyle/>
          <a:p>
            <a:pPr>
              <a:defRPr/>
            </a:pPr>
            <a:endParaRPr lang="ru-RU">
              <a:latin typeface="Arial" charset="0"/>
            </a:endParaRPr>
          </a:p>
        </p:txBody>
      </p:sp>
      <p:sp>
        <p:nvSpPr>
          <p:cNvPr id="11" name="Заголовок 1"/>
          <p:cNvSpPr>
            <a:spLocks noGrp="1"/>
          </p:cNvSpPr>
          <p:nvPr>
            <p:ph type="title"/>
          </p:nvPr>
        </p:nvSpPr>
        <p:spPr>
          <a:xfrm>
            <a:off x="310718" y="301272"/>
            <a:ext cx="8376082" cy="471086"/>
          </a:xfrm>
        </p:spPr>
        <p:txBody>
          <a:bodyPr/>
          <a:lstStyle>
            <a:lvl1pPr algn="l">
              <a:defRPr sz="3000" b="1"/>
            </a:lvl1pPr>
          </a:lstStyle>
          <a:p>
            <a:r>
              <a:rPr lang="ru-RU" dirty="0" smtClean="0"/>
              <a:t>Образец заголовка</a:t>
            </a:r>
            <a:endParaRPr lang="ru-RU" dirty="0"/>
          </a:p>
        </p:txBody>
      </p:sp>
      <p:sp>
        <p:nvSpPr>
          <p:cNvPr id="6" name="Rectangle 4"/>
          <p:cNvSpPr>
            <a:spLocks noGrp="1" noChangeArrowheads="1"/>
          </p:cNvSpPr>
          <p:nvPr>
            <p:ph type="dt" sz="half" idx="10"/>
          </p:nvPr>
        </p:nvSpPr>
        <p:spPr/>
        <p:txBody>
          <a:bodyPr/>
          <a:lstStyle>
            <a:lvl1pPr>
              <a:defRPr/>
            </a:lvl1pPr>
          </a:lstStyle>
          <a:p>
            <a:pPr>
              <a:defRPr/>
            </a:pPr>
            <a:endParaRPr lang="ru-RU"/>
          </a:p>
        </p:txBody>
      </p:sp>
      <p:sp>
        <p:nvSpPr>
          <p:cNvPr id="7" name="Rectangle 5"/>
          <p:cNvSpPr>
            <a:spLocks noGrp="1" noChangeArrowheads="1"/>
          </p:cNvSpPr>
          <p:nvPr>
            <p:ph type="ftr" sz="quarter" idx="11"/>
          </p:nvPr>
        </p:nvSpPr>
        <p:spPr/>
        <p:txBody>
          <a:bodyPr/>
          <a:lstStyle>
            <a:lvl1pPr>
              <a:defRPr/>
            </a:lvl1pPr>
          </a:lstStyle>
          <a:p>
            <a:pPr>
              <a:defRPr/>
            </a:pPr>
            <a:endParaRPr lang="ru-RU"/>
          </a:p>
        </p:txBody>
      </p:sp>
      <p:sp>
        <p:nvSpPr>
          <p:cNvPr id="8" name="Rectangle 6"/>
          <p:cNvSpPr>
            <a:spLocks noGrp="1" noChangeArrowheads="1"/>
          </p:cNvSpPr>
          <p:nvPr>
            <p:ph type="sldNum" sz="quarter" idx="12"/>
          </p:nvPr>
        </p:nvSpPr>
        <p:spPr>
          <a:xfrm>
            <a:off x="7004050" y="-20638"/>
            <a:ext cx="2133600" cy="476251"/>
          </a:xfrm>
        </p:spPr>
        <p:txBody>
          <a:bodyPr/>
          <a:lstStyle>
            <a:lvl1pPr>
              <a:defRPr/>
            </a:lvl1pPr>
          </a:lstStyle>
          <a:p>
            <a:pPr>
              <a:defRPr/>
            </a:pPr>
            <a:fld id="{34D88E0E-3AEE-4947-98F1-0D45560FA7AC}"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0F76A1D1-E060-4625-B4C8-3EB7591158CE}" type="datetimeFigureOut">
              <a:rPr lang="ru-RU" smtClean="0"/>
              <a:pPr/>
              <a:t>30.09.2022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98591A11-09D4-4E90-9E00-86D48D223FFB}" type="slidenum">
              <a:rPr lang="ru-RU" smtClean="0"/>
              <a:pPr/>
              <a:t>‹#›</a:t>
            </a:fld>
            <a:endParaRPr lang="ru-RU"/>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userDrawn="1">
  <p:cSld name="59_Пустой слайд">
    <p:spTree>
      <p:nvGrpSpPr>
        <p:cNvPr id="1" name=""/>
        <p:cNvGrpSpPr/>
        <p:nvPr/>
      </p:nvGrpSpPr>
      <p:grpSpPr>
        <a:xfrm>
          <a:off x="0" y="0"/>
          <a:ext cx="0" cy="0"/>
          <a:chOff x="0" y="0"/>
          <a:chExt cx="0" cy="0"/>
        </a:xfrm>
      </p:grpSpPr>
      <p:sp>
        <p:nvSpPr>
          <p:cNvPr id="3" name="Прямоугольник 2"/>
          <p:cNvSpPr/>
          <p:nvPr userDrawn="1"/>
        </p:nvSpPr>
        <p:spPr>
          <a:xfrm>
            <a:off x="0" y="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ru-RU" sz="1400" i="1" dirty="0">
                <a:solidFill>
                  <a:srgbClr val="7F7F7F"/>
                </a:solidFill>
                <a:cs typeface="Arial" charset="0"/>
                <a:sym typeface="Symbol" pitchFamily="18" charset="2"/>
              </a:rPr>
              <a:t>Моделирование</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11 класс</a:t>
            </a:r>
            <a:endParaRPr lang="ru-RU" sz="1400" i="1" dirty="0">
              <a:solidFill>
                <a:srgbClr val="7F7F7F"/>
              </a:solidFill>
              <a:cs typeface="Arial" charset="0"/>
            </a:endParaRPr>
          </a:p>
        </p:txBody>
      </p:sp>
      <p:sp>
        <p:nvSpPr>
          <p:cNvPr id="4" name="Прямоугольник 3"/>
          <p:cNvSpPr/>
          <p:nvPr userDrawn="1"/>
        </p:nvSpPr>
        <p:spPr>
          <a:xfrm>
            <a:off x="0" y="657225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tabLst>
                <a:tab pos="8791200" algn="r"/>
              </a:tabLst>
              <a:defRPr/>
            </a:pPr>
            <a:r>
              <a:rPr lang="ru-RU" sz="1400" i="1" dirty="0">
                <a:solidFill>
                  <a:srgbClr val="7F7F7F"/>
                </a:solidFill>
                <a:cs typeface="Arial" charset="0"/>
                <a:sym typeface="Symbol" pitchFamily="18" charset="2"/>
              </a:rPr>
              <a:t></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К.Ю. Поляков, Е.А. Ерёмин, 201</a:t>
            </a:r>
            <a:r>
              <a:rPr lang="en-US" sz="1400" i="1" dirty="0">
                <a:solidFill>
                  <a:srgbClr val="7F7F7F"/>
                </a:solidFill>
                <a:cs typeface="Arial" charset="0"/>
                <a:sym typeface="Symbol" pitchFamily="18" charset="2"/>
              </a:rPr>
              <a:t>8</a:t>
            </a:r>
            <a:r>
              <a:rPr lang="ru-RU" sz="1400" i="1" dirty="0">
                <a:solidFill>
                  <a:srgbClr val="7F7F7F"/>
                </a:solidFill>
                <a:cs typeface="Arial" charset="0"/>
                <a:sym typeface="Symbol" pitchFamily="18" charset="2"/>
              </a:rPr>
              <a:t> 	</a:t>
            </a:r>
            <a:r>
              <a:rPr lang="en-US" sz="1400" i="1" dirty="0">
                <a:solidFill>
                  <a:srgbClr val="7F7F7F"/>
                </a:solidFill>
                <a:cs typeface="Arial" charset="0"/>
                <a:sym typeface="Symbol" pitchFamily="18" charset="2"/>
              </a:rPr>
              <a:t>http://kpolyakov.spb.ru</a:t>
            </a:r>
            <a:endParaRPr lang="ru-RU" sz="1400" i="1" dirty="0">
              <a:solidFill>
                <a:srgbClr val="7F7F7F"/>
              </a:solidFill>
              <a:cs typeface="Arial" charset="0"/>
              <a:sym typeface="Symbol" pitchFamily="18" charset="2"/>
            </a:endParaRPr>
          </a:p>
        </p:txBody>
      </p:sp>
      <p:sp>
        <p:nvSpPr>
          <p:cNvPr id="5" name="Line 2"/>
          <p:cNvSpPr>
            <a:spLocks noChangeShapeType="1"/>
          </p:cNvSpPr>
          <p:nvPr userDrawn="1"/>
        </p:nvSpPr>
        <p:spPr bwMode="auto">
          <a:xfrm>
            <a:off x="376238" y="795338"/>
            <a:ext cx="8464550" cy="0"/>
          </a:xfrm>
          <a:prstGeom prst="line">
            <a:avLst/>
          </a:prstGeom>
          <a:noFill/>
          <a:ln w="38100">
            <a:solidFill>
              <a:srgbClr val="000080"/>
            </a:solidFill>
            <a:round/>
            <a:headEnd/>
            <a:tailEnd/>
          </a:ln>
        </p:spPr>
        <p:txBody>
          <a:bodyPr wrap="none" anchor="ctr"/>
          <a:lstStyle/>
          <a:p>
            <a:pPr>
              <a:defRPr/>
            </a:pPr>
            <a:endParaRPr lang="ru-RU">
              <a:latin typeface="Arial" charset="0"/>
            </a:endParaRPr>
          </a:p>
        </p:txBody>
      </p:sp>
      <p:sp>
        <p:nvSpPr>
          <p:cNvPr id="11" name="Заголовок 1"/>
          <p:cNvSpPr>
            <a:spLocks noGrp="1"/>
          </p:cNvSpPr>
          <p:nvPr>
            <p:ph type="title"/>
          </p:nvPr>
        </p:nvSpPr>
        <p:spPr>
          <a:xfrm>
            <a:off x="310718" y="301272"/>
            <a:ext cx="8376082" cy="471086"/>
          </a:xfrm>
        </p:spPr>
        <p:txBody>
          <a:bodyPr/>
          <a:lstStyle>
            <a:lvl1pPr algn="l">
              <a:defRPr sz="3000" b="1"/>
            </a:lvl1pPr>
          </a:lstStyle>
          <a:p>
            <a:r>
              <a:rPr lang="ru-RU" dirty="0" smtClean="0"/>
              <a:t>Образец заголовка</a:t>
            </a:r>
            <a:endParaRPr lang="ru-RU" dirty="0"/>
          </a:p>
        </p:txBody>
      </p:sp>
      <p:sp>
        <p:nvSpPr>
          <p:cNvPr id="6" name="Rectangle 4"/>
          <p:cNvSpPr>
            <a:spLocks noGrp="1" noChangeArrowheads="1"/>
          </p:cNvSpPr>
          <p:nvPr>
            <p:ph type="dt" sz="half" idx="10"/>
          </p:nvPr>
        </p:nvSpPr>
        <p:spPr/>
        <p:txBody>
          <a:bodyPr/>
          <a:lstStyle>
            <a:lvl1pPr>
              <a:defRPr/>
            </a:lvl1pPr>
          </a:lstStyle>
          <a:p>
            <a:pPr>
              <a:defRPr/>
            </a:pPr>
            <a:endParaRPr lang="ru-RU"/>
          </a:p>
        </p:txBody>
      </p:sp>
      <p:sp>
        <p:nvSpPr>
          <p:cNvPr id="7" name="Rectangle 5"/>
          <p:cNvSpPr>
            <a:spLocks noGrp="1" noChangeArrowheads="1"/>
          </p:cNvSpPr>
          <p:nvPr>
            <p:ph type="ftr" sz="quarter" idx="11"/>
          </p:nvPr>
        </p:nvSpPr>
        <p:spPr/>
        <p:txBody>
          <a:bodyPr/>
          <a:lstStyle>
            <a:lvl1pPr>
              <a:defRPr/>
            </a:lvl1pPr>
          </a:lstStyle>
          <a:p>
            <a:pPr>
              <a:defRPr/>
            </a:pPr>
            <a:endParaRPr lang="ru-RU"/>
          </a:p>
        </p:txBody>
      </p:sp>
      <p:sp>
        <p:nvSpPr>
          <p:cNvPr id="8" name="Rectangle 6"/>
          <p:cNvSpPr>
            <a:spLocks noGrp="1" noChangeArrowheads="1"/>
          </p:cNvSpPr>
          <p:nvPr>
            <p:ph type="sldNum" sz="quarter" idx="12"/>
          </p:nvPr>
        </p:nvSpPr>
        <p:spPr>
          <a:xfrm>
            <a:off x="7004050" y="-20638"/>
            <a:ext cx="2133600" cy="476251"/>
          </a:xfrm>
        </p:spPr>
        <p:txBody>
          <a:bodyPr/>
          <a:lstStyle>
            <a:lvl1pPr>
              <a:defRPr/>
            </a:lvl1pPr>
          </a:lstStyle>
          <a:p>
            <a:pPr>
              <a:defRPr/>
            </a:pPr>
            <a:fld id="{34D88E0E-3AEE-4947-98F1-0D45560FA7AC}" type="slidenum">
              <a:rPr lang="ru-RU"/>
              <a:pPr>
                <a:defRPr/>
              </a:pPr>
              <a:t>‹#›</a:t>
            </a:fld>
            <a:endParaRPr lang="ru-RU"/>
          </a:p>
        </p:txBody>
      </p:sp>
    </p:spTree>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userDrawn="1">
  <p:cSld name="60_Пустой слайд">
    <p:spTree>
      <p:nvGrpSpPr>
        <p:cNvPr id="1" name=""/>
        <p:cNvGrpSpPr/>
        <p:nvPr/>
      </p:nvGrpSpPr>
      <p:grpSpPr>
        <a:xfrm>
          <a:off x="0" y="0"/>
          <a:ext cx="0" cy="0"/>
          <a:chOff x="0" y="0"/>
          <a:chExt cx="0" cy="0"/>
        </a:xfrm>
      </p:grpSpPr>
      <p:sp>
        <p:nvSpPr>
          <p:cNvPr id="3" name="Прямоугольник 2"/>
          <p:cNvSpPr/>
          <p:nvPr userDrawn="1"/>
        </p:nvSpPr>
        <p:spPr>
          <a:xfrm>
            <a:off x="0" y="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ru-RU" sz="1400" i="1" dirty="0">
                <a:solidFill>
                  <a:srgbClr val="7F7F7F"/>
                </a:solidFill>
                <a:cs typeface="Arial" charset="0"/>
                <a:sym typeface="Symbol" pitchFamily="18" charset="2"/>
              </a:rPr>
              <a:t>Моделирование</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11 класс</a:t>
            </a:r>
            <a:endParaRPr lang="ru-RU" sz="1400" i="1" dirty="0">
              <a:solidFill>
                <a:srgbClr val="7F7F7F"/>
              </a:solidFill>
              <a:cs typeface="Arial" charset="0"/>
            </a:endParaRPr>
          </a:p>
        </p:txBody>
      </p:sp>
      <p:sp>
        <p:nvSpPr>
          <p:cNvPr id="4" name="Прямоугольник 3"/>
          <p:cNvSpPr/>
          <p:nvPr userDrawn="1"/>
        </p:nvSpPr>
        <p:spPr>
          <a:xfrm>
            <a:off x="0" y="657225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tabLst>
                <a:tab pos="8791200" algn="r"/>
              </a:tabLst>
              <a:defRPr/>
            </a:pPr>
            <a:r>
              <a:rPr lang="ru-RU" sz="1400" i="1" dirty="0">
                <a:solidFill>
                  <a:srgbClr val="7F7F7F"/>
                </a:solidFill>
                <a:cs typeface="Arial" charset="0"/>
                <a:sym typeface="Symbol" pitchFamily="18" charset="2"/>
              </a:rPr>
              <a:t></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К.Ю. Поляков, Е.А. Ерёмин, 201</a:t>
            </a:r>
            <a:r>
              <a:rPr lang="en-US" sz="1400" i="1" dirty="0">
                <a:solidFill>
                  <a:srgbClr val="7F7F7F"/>
                </a:solidFill>
                <a:cs typeface="Arial" charset="0"/>
                <a:sym typeface="Symbol" pitchFamily="18" charset="2"/>
              </a:rPr>
              <a:t>8</a:t>
            </a:r>
            <a:r>
              <a:rPr lang="ru-RU" sz="1400" i="1" dirty="0">
                <a:solidFill>
                  <a:srgbClr val="7F7F7F"/>
                </a:solidFill>
                <a:cs typeface="Arial" charset="0"/>
                <a:sym typeface="Symbol" pitchFamily="18" charset="2"/>
              </a:rPr>
              <a:t> 	</a:t>
            </a:r>
            <a:r>
              <a:rPr lang="en-US" sz="1400" i="1" dirty="0">
                <a:solidFill>
                  <a:srgbClr val="7F7F7F"/>
                </a:solidFill>
                <a:cs typeface="Arial" charset="0"/>
                <a:sym typeface="Symbol" pitchFamily="18" charset="2"/>
              </a:rPr>
              <a:t>http://kpolyakov.spb.ru</a:t>
            </a:r>
            <a:endParaRPr lang="ru-RU" sz="1400" i="1" dirty="0">
              <a:solidFill>
                <a:srgbClr val="7F7F7F"/>
              </a:solidFill>
              <a:cs typeface="Arial" charset="0"/>
              <a:sym typeface="Symbol" pitchFamily="18" charset="2"/>
            </a:endParaRPr>
          </a:p>
        </p:txBody>
      </p:sp>
      <p:sp>
        <p:nvSpPr>
          <p:cNvPr id="5" name="Line 2"/>
          <p:cNvSpPr>
            <a:spLocks noChangeShapeType="1"/>
          </p:cNvSpPr>
          <p:nvPr userDrawn="1"/>
        </p:nvSpPr>
        <p:spPr bwMode="auto">
          <a:xfrm>
            <a:off x="376238" y="795338"/>
            <a:ext cx="8464550" cy="0"/>
          </a:xfrm>
          <a:prstGeom prst="line">
            <a:avLst/>
          </a:prstGeom>
          <a:noFill/>
          <a:ln w="38100">
            <a:solidFill>
              <a:srgbClr val="000080"/>
            </a:solidFill>
            <a:round/>
            <a:headEnd/>
            <a:tailEnd/>
          </a:ln>
        </p:spPr>
        <p:txBody>
          <a:bodyPr wrap="none" anchor="ctr"/>
          <a:lstStyle/>
          <a:p>
            <a:pPr>
              <a:defRPr/>
            </a:pPr>
            <a:endParaRPr lang="ru-RU">
              <a:latin typeface="Arial" charset="0"/>
            </a:endParaRPr>
          </a:p>
        </p:txBody>
      </p:sp>
      <p:sp>
        <p:nvSpPr>
          <p:cNvPr id="11" name="Заголовок 1"/>
          <p:cNvSpPr>
            <a:spLocks noGrp="1"/>
          </p:cNvSpPr>
          <p:nvPr>
            <p:ph type="title"/>
          </p:nvPr>
        </p:nvSpPr>
        <p:spPr>
          <a:xfrm>
            <a:off x="310718" y="301272"/>
            <a:ext cx="8376082" cy="471086"/>
          </a:xfrm>
        </p:spPr>
        <p:txBody>
          <a:bodyPr/>
          <a:lstStyle>
            <a:lvl1pPr algn="l">
              <a:defRPr sz="3000" b="1"/>
            </a:lvl1pPr>
          </a:lstStyle>
          <a:p>
            <a:r>
              <a:rPr lang="ru-RU" dirty="0" smtClean="0"/>
              <a:t>Образец заголовка</a:t>
            </a:r>
            <a:endParaRPr lang="ru-RU" dirty="0"/>
          </a:p>
        </p:txBody>
      </p:sp>
      <p:sp>
        <p:nvSpPr>
          <p:cNvPr id="6" name="Rectangle 4"/>
          <p:cNvSpPr>
            <a:spLocks noGrp="1" noChangeArrowheads="1"/>
          </p:cNvSpPr>
          <p:nvPr>
            <p:ph type="dt" sz="half" idx="10"/>
          </p:nvPr>
        </p:nvSpPr>
        <p:spPr/>
        <p:txBody>
          <a:bodyPr/>
          <a:lstStyle>
            <a:lvl1pPr>
              <a:defRPr/>
            </a:lvl1pPr>
          </a:lstStyle>
          <a:p>
            <a:pPr>
              <a:defRPr/>
            </a:pPr>
            <a:endParaRPr lang="ru-RU"/>
          </a:p>
        </p:txBody>
      </p:sp>
      <p:sp>
        <p:nvSpPr>
          <p:cNvPr id="7" name="Rectangle 5"/>
          <p:cNvSpPr>
            <a:spLocks noGrp="1" noChangeArrowheads="1"/>
          </p:cNvSpPr>
          <p:nvPr>
            <p:ph type="ftr" sz="quarter" idx="11"/>
          </p:nvPr>
        </p:nvSpPr>
        <p:spPr/>
        <p:txBody>
          <a:bodyPr/>
          <a:lstStyle>
            <a:lvl1pPr>
              <a:defRPr/>
            </a:lvl1pPr>
          </a:lstStyle>
          <a:p>
            <a:pPr>
              <a:defRPr/>
            </a:pPr>
            <a:endParaRPr lang="ru-RU"/>
          </a:p>
        </p:txBody>
      </p:sp>
      <p:sp>
        <p:nvSpPr>
          <p:cNvPr id="8" name="Rectangle 6"/>
          <p:cNvSpPr>
            <a:spLocks noGrp="1" noChangeArrowheads="1"/>
          </p:cNvSpPr>
          <p:nvPr>
            <p:ph type="sldNum" sz="quarter" idx="12"/>
          </p:nvPr>
        </p:nvSpPr>
        <p:spPr>
          <a:xfrm>
            <a:off x="7004050" y="-20638"/>
            <a:ext cx="2133600" cy="476251"/>
          </a:xfrm>
        </p:spPr>
        <p:txBody>
          <a:bodyPr/>
          <a:lstStyle>
            <a:lvl1pPr>
              <a:defRPr/>
            </a:lvl1pPr>
          </a:lstStyle>
          <a:p>
            <a:pPr>
              <a:defRPr/>
            </a:pPr>
            <a:fld id="{34D88E0E-3AEE-4947-98F1-0D45560FA7AC}" type="slidenum">
              <a:rPr lang="ru-RU"/>
              <a:pPr>
                <a:defRPr/>
              </a:pPr>
              <a:t>‹#›</a:t>
            </a:fld>
            <a:endParaRPr lang="ru-RU"/>
          </a:p>
        </p:txBody>
      </p:sp>
    </p:spTree>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userDrawn="1">
  <p:cSld name="61_Пустой слайд">
    <p:spTree>
      <p:nvGrpSpPr>
        <p:cNvPr id="1" name=""/>
        <p:cNvGrpSpPr/>
        <p:nvPr/>
      </p:nvGrpSpPr>
      <p:grpSpPr>
        <a:xfrm>
          <a:off x="0" y="0"/>
          <a:ext cx="0" cy="0"/>
          <a:chOff x="0" y="0"/>
          <a:chExt cx="0" cy="0"/>
        </a:xfrm>
      </p:grpSpPr>
      <p:sp>
        <p:nvSpPr>
          <p:cNvPr id="3" name="Прямоугольник 2"/>
          <p:cNvSpPr/>
          <p:nvPr userDrawn="1"/>
        </p:nvSpPr>
        <p:spPr>
          <a:xfrm>
            <a:off x="0" y="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ru-RU" sz="1400" i="1" dirty="0">
                <a:solidFill>
                  <a:srgbClr val="7F7F7F"/>
                </a:solidFill>
                <a:cs typeface="Arial" charset="0"/>
                <a:sym typeface="Symbol" pitchFamily="18" charset="2"/>
              </a:rPr>
              <a:t>Моделирование</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11 класс</a:t>
            </a:r>
            <a:endParaRPr lang="ru-RU" sz="1400" i="1" dirty="0">
              <a:solidFill>
                <a:srgbClr val="7F7F7F"/>
              </a:solidFill>
              <a:cs typeface="Arial" charset="0"/>
            </a:endParaRPr>
          </a:p>
        </p:txBody>
      </p:sp>
      <p:sp>
        <p:nvSpPr>
          <p:cNvPr id="4" name="Прямоугольник 3"/>
          <p:cNvSpPr/>
          <p:nvPr userDrawn="1"/>
        </p:nvSpPr>
        <p:spPr>
          <a:xfrm>
            <a:off x="0" y="657225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tabLst>
                <a:tab pos="8791200" algn="r"/>
              </a:tabLst>
              <a:defRPr/>
            </a:pPr>
            <a:r>
              <a:rPr lang="ru-RU" sz="1400" i="1" dirty="0">
                <a:solidFill>
                  <a:srgbClr val="7F7F7F"/>
                </a:solidFill>
                <a:cs typeface="Arial" charset="0"/>
                <a:sym typeface="Symbol" pitchFamily="18" charset="2"/>
              </a:rPr>
              <a:t></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К.Ю. Поляков, Е.А. Ерёмин, 201</a:t>
            </a:r>
            <a:r>
              <a:rPr lang="en-US" sz="1400" i="1" dirty="0">
                <a:solidFill>
                  <a:srgbClr val="7F7F7F"/>
                </a:solidFill>
                <a:cs typeface="Arial" charset="0"/>
                <a:sym typeface="Symbol" pitchFamily="18" charset="2"/>
              </a:rPr>
              <a:t>8</a:t>
            </a:r>
            <a:r>
              <a:rPr lang="ru-RU" sz="1400" i="1" dirty="0">
                <a:solidFill>
                  <a:srgbClr val="7F7F7F"/>
                </a:solidFill>
                <a:cs typeface="Arial" charset="0"/>
                <a:sym typeface="Symbol" pitchFamily="18" charset="2"/>
              </a:rPr>
              <a:t> 	</a:t>
            </a:r>
            <a:r>
              <a:rPr lang="en-US" sz="1400" i="1" dirty="0">
                <a:solidFill>
                  <a:srgbClr val="7F7F7F"/>
                </a:solidFill>
                <a:cs typeface="Arial" charset="0"/>
                <a:sym typeface="Symbol" pitchFamily="18" charset="2"/>
              </a:rPr>
              <a:t>http://kpolyakov.spb.ru</a:t>
            </a:r>
            <a:endParaRPr lang="ru-RU" sz="1400" i="1" dirty="0">
              <a:solidFill>
                <a:srgbClr val="7F7F7F"/>
              </a:solidFill>
              <a:cs typeface="Arial" charset="0"/>
              <a:sym typeface="Symbol" pitchFamily="18" charset="2"/>
            </a:endParaRPr>
          </a:p>
        </p:txBody>
      </p:sp>
      <p:sp>
        <p:nvSpPr>
          <p:cNvPr id="5" name="Line 2"/>
          <p:cNvSpPr>
            <a:spLocks noChangeShapeType="1"/>
          </p:cNvSpPr>
          <p:nvPr userDrawn="1"/>
        </p:nvSpPr>
        <p:spPr bwMode="auto">
          <a:xfrm>
            <a:off x="376238" y="795338"/>
            <a:ext cx="8464550" cy="0"/>
          </a:xfrm>
          <a:prstGeom prst="line">
            <a:avLst/>
          </a:prstGeom>
          <a:noFill/>
          <a:ln w="38100">
            <a:solidFill>
              <a:srgbClr val="000080"/>
            </a:solidFill>
            <a:round/>
            <a:headEnd/>
            <a:tailEnd/>
          </a:ln>
        </p:spPr>
        <p:txBody>
          <a:bodyPr wrap="none" anchor="ctr"/>
          <a:lstStyle/>
          <a:p>
            <a:pPr>
              <a:defRPr/>
            </a:pPr>
            <a:endParaRPr lang="ru-RU">
              <a:latin typeface="Arial" charset="0"/>
            </a:endParaRPr>
          </a:p>
        </p:txBody>
      </p:sp>
      <p:sp>
        <p:nvSpPr>
          <p:cNvPr id="11" name="Заголовок 1"/>
          <p:cNvSpPr>
            <a:spLocks noGrp="1"/>
          </p:cNvSpPr>
          <p:nvPr>
            <p:ph type="title"/>
          </p:nvPr>
        </p:nvSpPr>
        <p:spPr>
          <a:xfrm>
            <a:off x="310718" y="301272"/>
            <a:ext cx="8376082" cy="471086"/>
          </a:xfrm>
        </p:spPr>
        <p:txBody>
          <a:bodyPr/>
          <a:lstStyle>
            <a:lvl1pPr algn="l">
              <a:defRPr sz="3000" b="1"/>
            </a:lvl1pPr>
          </a:lstStyle>
          <a:p>
            <a:r>
              <a:rPr lang="ru-RU" dirty="0" smtClean="0"/>
              <a:t>Образец заголовка</a:t>
            </a:r>
            <a:endParaRPr lang="ru-RU" dirty="0"/>
          </a:p>
        </p:txBody>
      </p:sp>
      <p:sp>
        <p:nvSpPr>
          <p:cNvPr id="6" name="Rectangle 4"/>
          <p:cNvSpPr>
            <a:spLocks noGrp="1" noChangeArrowheads="1"/>
          </p:cNvSpPr>
          <p:nvPr>
            <p:ph type="dt" sz="half" idx="10"/>
          </p:nvPr>
        </p:nvSpPr>
        <p:spPr/>
        <p:txBody>
          <a:bodyPr/>
          <a:lstStyle>
            <a:lvl1pPr>
              <a:defRPr/>
            </a:lvl1pPr>
          </a:lstStyle>
          <a:p>
            <a:pPr>
              <a:defRPr/>
            </a:pPr>
            <a:endParaRPr lang="ru-RU"/>
          </a:p>
        </p:txBody>
      </p:sp>
      <p:sp>
        <p:nvSpPr>
          <p:cNvPr id="7" name="Rectangle 5"/>
          <p:cNvSpPr>
            <a:spLocks noGrp="1" noChangeArrowheads="1"/>
          </p:cNvSpPr>
          <p:nvPr>
            <p:ph type="ftr" sz="quarter" idx="11"/>
          </p:nvPr>
        </p:nvSpPr>
        <p:spPr/>
        <p:txBody>
          <a:bodyPr/>
          <a:lstStyle>
            <a:lvl1pPr>
              <a:defRPr/>
            </a:lvl1pPr>
          </a:lstStyle>
          <a:p>
            <a:pPr>
              <a:defRPr/>
            </a:pPr>
            <a:endParaRPr lang="ru-RU"/>
          </a:p>
        </p:txBody>
      </p:sp>
      <p:sp>
        <p:nvSpPr>
          <p:cNvPr id="8" name="Rectangle 6"/>
          <p:cNvSpPr>
            <a:spLocks noGrp="1" noChangeArrowheads="1"/>
          </p:cNvSpPr>
          <p:nvPr>
            <p:ph type="sldNum" sz="quarter" idx="12"/>
          </p:nvPr>
        </p:nvSpPr>
        <p:spPr>
          <a:xfrm>
            <a:off x="7004050" y="-20638"/>
            <a:ext cx="2133600" cy="476251"/>
          </a:xfrm>
        </p:spPr>
        <p:txBody>
          <a:bodyPr/>
          <a:lstStyle>
            <a:lvl1pPr>
              <a:defRPr/>
            </a:lvl1pPr>
          </a:lstStyle>
          <a:p>
            <a:pPr>
              <a:defRPr/>
            </a:pPr>
            <a:fld id="{34D88E0E-3AEE-4947-98F1-0D45560FA7AC}" type="slidenum">
              <a:rPr lang="ru-RU"/>
              <a:pPr>
                <a:defRPr/>
              </a:pPr>
              <a:t>‹#›</a:t>
            </a:fld>
            <a:endParaRPr lang="ru-RU"/>
          </a:p>
        </p:txBody>
      </p:sp>
    </p:spTree>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userDrawn="1">
  <p:cSld name="62_Пустой слайд">
    <p:spTree>
      <p:nvGrpSpPr>
        <p:cNvPr id="1" name=""/>
        <p:cNvGrpSpPr/>
        <p:nvPr/>
      </p:nvGrpSpPr>
      <p:grpSpPr>
        <a:xfrm>
          <a:off x="0" y="0"/>
          <a:ext cx="0" cy="0"/>
          <a:chOff x="0" y="0"/>
          <a:chExt cx="0" cy="0"/>
        </a:xfrm>
      </p:grpSpPr>
      <p:sp>
        <p:nvSpPr>
          <p:cNvPr id="3" name="Прямоугольник 2"/>
          <p:cNvSpPr/>
          <p:nvPr userDrawn="1"/>
        </p:nvSpPr>
        <p:spPr>
          <a:xfrm>
            <a:off x="0" y="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ru-RU" sz="1400" i="1" dirty="0">
                <a:solidFill>
                  <a:srgbClr val="7F7F7F"/>
                </a:solidFill>
                <a:cs typeface="Arial" charset="0"/>
                <a:sym typeface="Symbol" pitchFamily="18" charset="2"/>
              </a:rPr>
              <a:t>Моделирование</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11 класс</a:t>
            </a:r>
            <a:endParaRPr lang="ru-RU" sz="1400" i="1" dirty="0">
              <a:solidFill>
                <a:srgbClr val="7F7F7F"/>
              </a:solidFill>
              <a:cs typeface="Arial" charset="0"/>
            </a:endParaRPr>
          </a:p>
        </p:txBody>
      </p:sp>
      <p:sp>
        <p:nvSpPr>
          <p:cNvPr id="4" name="Прямоугольник 3"/>
          <p:cNvSpPr/>
          <p:nvPr userDrawn="1"/>
        </p:nvSpPr>
        <p:spPr>
          <a:xfrm>
            <a:off x="0" y="657225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tabLst>
                <a:tab pos="8791200" algn="r"/>
              </a:tabLst>
              <a:defRPr/>
            </a:pPr>
            <a:r>
              <a:rPr lang="ru-RU" sz="1400" i="1" dirty="0">
                <a:solidFill>
                  <a:srgbClr val="7F7F7F"/>
                </a:solidFill>
                <a:cs typeface="Arial" charset="0"/>
                <a:sym typeface="Symbol" pitchFamily="18" charset="2"/>
              </a:rPr>
              <a:t></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К.Ю. Поляков, Е.А. Ерёмин, 201</a:t>
            </a:r>
            <a:r>
              <a:rPr lang="en-US" sz="1400" i="1" dirty="0">
                <a:solidFill>
                  <a:srgbClr val="7F7F7F"/>
                </a:solidFill>
                <a:cs typeface="Arial" charset="0"/>
                <a:sym typeface="Symbol" pitchFamily="18" charset="2"/>
              </a:rPr>
              <a:t>8</a:t>
            </a:r>
            <a:r>
              <a:rPr lang="ru-RU" sz="1400" i="1" dirty="0">
                <a:solidFill>
                  <a:srgbClr val="7F7F7F"/>
                </a:solidFill>
                <a:cs typeface="Arial" charset="0"/>
                <a:sym typeface="Symbol" pitchFamily="18" charset="2"/>
              </a:rPr>
              <a:t> 	</a:t>
            </a:r>
            <a:r>
              <a:rPr lang="en-US" sz="1400" i="1" dirty="0">
                <a:solidFill>
                  <a:srgbClr val="7F7F7F"/>
                </a:solidFill>
                <a:cs typeface="Arial" charset="0"/>
                <a:sym typeface="Symbol" pitchFamily="18" charset="2"/>
              </a:rPr>
              <a:t>http://kpolyakov.spb.ru</a:t>
            </a:r>
            <a:endParaRPr lang="ru-RU" sz="1400" i="1" dirty="0">
              <a:solidFill>
                <a:srgbClr val="7F7F7F"/>
              </a:solidFill>
              <a:cs typeface="Arial" charset="0"/>
              <a:sym typeface="Symbol" pitchFamily="18" charset="2"/>
            </a:endParaRPr>
          </a:p>
        </p:txBody>
      </p:sp>
      <p:sp>
        <p:nvSpPr>
          <p:cNvPr id="5" name="Line 2"/>
          <p:cNvSpPr>
            <a:spLocks noChangeShapeType="1"/>
          </p:cNvSpPr>
          <p:nvPr userDrawn="1"/>
        </p:nvSpPr>
        <p:spPr bwMode="auto">
          <a:xfrm>
            <a:off x="376238" y="795338"/>
            <a:ext cx="8464550" cy="0"/>
          </a:xfrm>
          <a:prstGeom prst="line">
            <a:avLst/>
          </a:prstGeom>
          <a:noFill/>
          <a:ln w="38100">
            <a:solidFill>
              <a:srgbClr val="000080"/>
            </a:solidFill>
            <a:round/>
            <a:headEnd/>
            <a:tailEnd/>
          </a:ln>
        </p:spPr>
        <p:txBody>
          <a:bodyPr wrap="none" anchor="ctr"/>
          <a:lstStyle/>
          <a:p>
            <a:pPr>
              <a:defRPr/>
            </a:pPr>
            <a:endParaRPr lang="ru-RU">
              <a:latin typeface="Arial" charset="0"/>
            </a:endParaRPr>
          </a:p>
        </p:txBody>
      </p:sp>
      <p:sp>
        <p:nvSpPr>
          <p:cNvPr id="11" name="Заголовок 1"/>
          <p:cNvSpPr>
            <a:spLocks noGrp="1"/>
          </p:cNvSpPr>
          <p:nvPr>
            <p:ph type="title"/>
          </p:nvPr>
        </p:nvSpPr>
        <p:spPr>
          <a:xfrm>
            <a:off x="310718" y="301272"/>
            <a:ext cx="8376082" cy="471086"/>
          </a:xfrm>
        </p:spPr>
        <p:txBody>
          <a:bodyPr/>
          <a:lstStyle>
            <a:lvl1pPr algn="l">
              <a:defRPr sz="3000" b="1"/>
            </a:lvl1pPr>
          </a:lstStyle>
          <a:p>
            <a:r>
              <a:rPr lang="ru-RU" dirty="0" smtClean="0"/>
              <a:t>Образец заголовка</a:t>
            </a:r>
            <a:endParaRPr lang="ru-RU" dirty="0"/>
          </a:p>
        </p:txBody>
      </p:sp>
      <p:sp>
        <p:nvSpPr>
          <p:cNvPr id="6" name="Rectangle 4"/>
          <p:cNvSpPr>
            <a:spLocks noGrp="1" noChangeArrowheads="1"/>
          </p:cNvSpPr>
          <p:nvPr>
            <p:ph type="dt" sz="half" idx="10"/>
          </p:nvPr>
        </p:nvSpPr>
        <p:spPr/>
        <p:txBody>
          <a:bodyPr/>
          <a:lstStyle>
            <a:lvl1pPr>
              <a:defRPr/>
            </a:lvl1pPr>
          </a:lstStyle>
          <a:p>
            <a:pPr>
              <a:defRPr/>
            </a:pPr>
            <a:endParaRPr lang="ru-RU"/>
          </a:p>
        </p:txBody>
      </p:sp>
      <p:sp>
        <p:nvSpPr>
          <p:cNvPr id="7" name="Rectangle 5"/>
          <p:cNvSpPr>
            <a:spLocks noGrp="1" noChangeArrowheads="1"/>
          </p:cNvSpPr>
          <p:nvPr>
            <p:ph type="ftr" sz="quarter" idx="11"/>
          </p:nvPr>
        </p:nvSpPr>
        <p:spPr/>
        <p:txBody>
          <a:bodyPr/>
          <a:lstStyle>
            <a:lvl1pPr>
              <a:defRPr/>
            </a:lvl1pPr>
          </a:lstStyle>
          <a:p>
            <a:pPr>
              <a:defRPr/>
            </a:pPr>
            <a:endParaRPr lang="ru-RU"/>
          </a:p>
        </p:txBody>
      </p:sp>
      <p:sp>
        <p:nvSpPr>
          <p:cNvPr id="8" name="Rectangle 6"/>
          <p:cNvSpPr>
            <a:spLocks noGrp="1" noChangeArrowheads="1"/>
          </p:cNvSpPr>
          <p:nvPr>
            <p:ph type="sldNum" sz="quarter" idx="12"/>
          </p:nvPr>
        </p:nvSpPr>
        <p:spPr>
          <a:xfrm>
            <a:off x="7004050" y="-20638"/>
            <a:ext cx="2133600" cy="476251"/>
          </a:xfrm>
        </p:spPr>
        <p:txBody>
          <a:bodyPr/>
          <a:lstStyle>
            <a:lvl1pPr>
              <a:defRPr/>
            </a:lvl1pPr>
          </a:lstStyle>
          <a:p>
            <a:pPr>
              <a:defRPr/>
            </a:pPr>
            <a:fld id="{34D88E0E-3AEE-4947-98F1-0D45560FA7AC}" type="slidenum">
              <a:rPr lang="ru-RU"/>
              <a:pPr>
                <a:defRPr/>
              </a:pPr>
              <a:t>‹#›</a:t>
            </a:fld>
            <a:endParaRPr lang="ru-RU"/>
          </a:p>
        </p:txBody>
      </p:sp>
    </p:spTree>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userDrawn="1">
  <p:cSld name="63_Пустой слайд">
    <p:spTree>
      <p:nvGrpSpPr>
        <p:cNvPr id="1" name=""/>
        <p:cNvGrpSpPr/>
        <p:nvPr/>
      </p:nvGrpSpPr>
      <p:grpSpPr>
        <a:xfrm>
          <a:off x="0" y="0"/>
          <a:ext cx="0" cy="0"/>
          <a:chOff x="0" y="0"/>
          <a:chExt cx="0" cy="0"/>
        </a:xfrm>
      </p:grpSpPr>
      <p:sp>
        <p:nvSpPr>
          <p:cNvPr id="3" name="Прямоугольник 2"/>
          <p:cNvSpPr/>
          <p:nvPr userDrawn="1"/>
        </p:nvSpPr>
        <p:spPr>
          <a:xfrm>
            <a:off x="0" y="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ru-RU" sz="1400" i="1" dirty="0">
                <a:solidFill>
                  <a:srgbClr val="7F7F7F"/>
                </a:solidFill>
                <a:cs typeface="Arial" charset="0"/>
                <a:sym typeface="Symbol" pitchFamily="18" charset="2"/>
              </a:rPr>
              <a:t>Моделирование</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11 класс</a:t>
            </a:r>
            <a:endParaRPr lang="ru-RU" sz="1400" i="1" dirty="0">
              <a:solidFill>
                <a:srgbClr val="7F7F7F"/>
              </a:solidFill>
              <a:cs typeface="Arial" charset="0"/>
            </a:endParaRPr>
          </a:p>
        </p:txBody>
      </p:sp>
      <p:sp>
        <p:nvSpPr>
          <p:cNvPr id="4" name="Прямоугольник 3"/>
          <p:cNvSpPr/>
          <p:nvPr userDrawn="1"/>
        </p:nvSpPr>
        <p:spPr>
          <a:xfrm>
            <a:off x="0" y="657225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tabLst>
                <a:tab pos="8791200" algn="r"/>
              </a:tabLst>
              <a:defRPr/>
            </a:pPr>
            <a:r>
              <a:rPr lang="ru-RU" sz="1400" i="1" dirty="0">
                <a:solidFill>
                  <a:srgbClr val="7F7F7F"/>
                </a:solidFill>
                <a:cs typeface="Arial" charset="0"/>
                <a:sym typeface="Symbol" pitchFamily="18" charset="2"/>
              </a:rPr>
              <a:t></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К.Ю. Поляков, Е.А. Ерёмин, 201</a:t>
            </a:r>
            <a:r>
              <a:rPr lang="en-US" sz="1400" i="1" dirty="0">
                <a:solidFill>
                  <a:srgbClr val="7F7F7F"/>
                </a:solidFill>
                <a:cs typeface="Arial" charset="0"/>
                <a:sym typeface="Symbol" pitchFamily="18" charset="2"/>
              </a:rPr>
              <a:t>8</a:t>
            </a:r>
            <a:r>
              <a:rPr lang="ru-RU" sz="1400" i="1" dirty="0">
                <a:solidFill>
                  <a:srgbClr val="7F7F7F"/>
                </a:solidFill>
                <a:cs typeface="Arial" charset="0"/>
                <a:sym typeface="Symbol" pitchFamily="18" charset="2"/>
              </a:rPr>
              <a:t> 	</a:t>
            </a:r>
            <a:r>
              <a:rPr lang="en-US" sz="1400" i="1" dirty="0">
                <a:solidFill>
                  <a:srgbClr val="7F7F7F"/>
                </a:solidFill>
                <a:cs typeface="Arial" charset="0"/>
                <a:sym typeface="Symbol" pitchFamily="18" charset="2"/>
              </a:rPr>
              <a:t>http://kpolyakov.spb.ru</a:t>
            </a:r>
            <a:endParaRPr lang="ru-RU" sz="1400" i="1" dirty="0">
              <a:solidFill>
                <a:srgbClr val="7F7F7F"/>
              </a:solidFill>
              <a:cs typeface="Arial" charset="0"/>
              <a:sym typeface="Symbol" pitchFamily="18" charset="2"/>
            </a:endParaRPr>
          </a:p>
        </p:txBody>
      </p:sp>
      <p:sp>
        <p:nvSpPr>
          <p:cNvPr id="5" name="Line 2"/>
          <p:cNvSpPr>
            <a:spLocks noChangeShapeType="1"/>
          </p:cNvSpPr>
          <p:nvPr userDrawn="1"/>
        </p:nvSpPr>
        <p:spPr bwMode="auto">
          <a:xfrm>
            <a:off x="376238" y="795338"/>
            <a:ext cx="8464550" cy="0"/>
          </a:xfrm>
          <a:prstGeom prst="line">
            <a:avLst/>
          </a:prstGeom>
          <a:noFill/>
          <a:ln w="38100">
            <a:solidFill>
              <a:srgbClr val="000080"/>
            </a:solidFill>
            <a:round/>
            <a:headEnd/>
            <a:tailEnd/>
          </a:ln>
        </p:spPr>
        <p:txBody>
          <a:bodyPr wrap="none" anchor="ctr"/>
          <a:lstStyle/>
          <a:p>
            <a:pPr>
              <a:defRPr/>
            </a:pPr>
            <a:endParaRPr lang="ru-RU">
              <a:latin typeface="Arial" charset="0"/>
            </a:endParaRPr>
          </a:p>
        </p:txBody>
      </p:sp>
      <p:sp>
        <p:nvSpPr>
          <p:cNvPr id="11" name="Заголовок 1"/>
          <p:cNvSpPr>
            <a:spLocks noGrp="1"/>
          </p:cNvSpPr>
          <p:nvPr>
            <p:ph type="title"/>
          </p:nvPr>
        </p:nvSpPr>
        <p:spPr>
          <a:xfrm>
            <a:off x="310718" y="301272"/>
            <a:ext cx="8376082" cy="471086"/>
          </a:xfrm>
        </p:spPr>
        <p:txBody>
          <a:bodyPr/>
          <a:lstStyle>
            <a:lvl1pPr algn="l">
              <a:defRPr sz="3000" b="1"/>
            </a:lvl1pPr>
          </a:lstStyle>
          <a:p>
            <a:r>
              <a:rPr lang="ru-RU" dirty="0" smtClean="0"/>
              <a:t>Образец заголовка</a:t>
            </a:r>
            <a:endParaRPr lang="ru-RU" dirty="0"/>
          </a:p>
        </p:txBody>
      </p:sp>
      <p:sp>
        <p:nvSpPr>
          <p:cNvPr id="6" name="Rectangle 4"/>
          <p:cNvSpPr>
            <a:spLocks noGrp="1" noChangeArrowheads="1"/>
          </p:cNvSpPr>
          <p:nvPr>
            <p:ph type="dt" sz="half" idx="10"/>
          </p:nvPr>
        </p:nvSpPr>
        <p:spPr/>
        <p:txBody>
          <a:bodyPr/>
          <a:lstStyle>
            <a:lvl1pPr>
              <a:defRPr/>
            </a:lvl1pPr>
          </a:lstStyle>
          <a:p>
            <a:pPr>
              <a:defRPr/>
            </a:pPr>
            <a:endParaRPr lang="ru-RU"/>
          </a:p>
        </p:txBody>
      </p:sp>
      <p:sp>
        <p:nvSpPr>
          <p:cNvPr id="7" name="Rectangle 5"/>
          <p:cNvSpPr>
            <a:spLocks noGrp="1" noChangeArrowheads="1"/>
          </p:cNvSpPr>
          <p:nvPr>
            <p:ph type="ftr" sz="quarter" idx="11"/>
          </p:nvPr>
        </p:nvSpPr>
        <p:spPr/>
        <p:txBody>
          <a:bodyPr/>
          <a:lstStyle>
            <a:lvl1pPr>
              <a:defRPr/>
            </a:lvl1pPr>
          </a:lstStyle>
          <a:p>
            <a:pPr>
              <a:defRPr/>
            </a:pPr>
            <a:endParaRPr lang="ru-RU"/>
          </a:p>
        </p:txBody>
      </p:sp>
      <p:sp>
        <p:nvSpPr>
          <p:cNvPr id="8" name="Rectangle 6"/>
          <p:cNvSpPr>
            <a:spLocks noGrp="1" noChangeArrowheads="1"/>
          </p:cNvSpPr>
          <p:nvPr>
            <p:ph type="sldNum" sz="quarter" idx="12"/>
          </p:nvPr>
        </p:nvSpPr>
        <p:spPr>
          <a:xfrm>
            <a:off x="7004050" y="-20638"/>
            <a:ext cx="2133600" cy="476251"/>
          </a:xfrm>
        </p:spPr>
        <p:txBody>
          <a:bodyPr/>
          <a:lstStyle>
            <a:lvl1pPr>
              <a:defRPr/>
            </a:lvl1pPr>
          </a:lstStyle>
          <a:p>
            <a:pPr>
              <a:defRPr/>
            </a:pPr>
            <a:fld id="{34D88E0E-3AEE-4947-98F1-0D45560FA7AC}" type="slidenum">
              <a:rPr lang="ru-RU"/>
              <a:pPr>
                <a:defRPr/>
              </a:pPr>
              <a:t>‹#›</a:t>
            </a:fld>
            <a:endParaRPr lang="ru-RU"/>
          </a:p>
        </p:txBody>
      </p:sp>
    </p:spTree>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userDrawn="1">
  <p:cSld name="64_Пустой слайд">
    <p:spTree>
      <p:nvGrpSpPr>
        <p:cNvPr id="1" name=""/>
        <p:cNvGrpSpPr/>
        <p:nvPr/>
      </p:nvGrpSpPr>
      <p:grpSpPr>
        <a:xfrm>
          <a:off x="0" y="0"/>
          <a:ext cx="0" cy="0"/>
          <a:chOff x="0" y="0"/>
          <a:chExt cx="0" cy="0"/>
        </a:xfrm>
      </p:grpSpPr>
      <p:sp>
        <p:nvSpPr>
          <p:cNvPr id="3" name="Прямоугольник 2"/>
          <p:cNvSpPr/>
          <p:nvPr userDrawn="1"/>
        </p:nvSpPr>
        <p:spPr>
          <a:xfrm>
            <a:off x="0" y="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ru-RU" sz="1400" i="1" dirty="0">
                <a:solidFill>
                  <a:srgbClr val="7F7F7F"/>
                </a:solidFill>
                <a:cs typeface="Arial" charset="0"/>
                <a:sym typeface="Symbol" pitchFamily="18" charset="2"/>
              </a:rPr>
              <a:t>Моделирование</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11 класс</a:t>
            </a:r>
            <a:endParaRPr lang="ru-RU" sz="1400" i="1" dirty="0">
              <a:solidFill>
                <a:srgbClr val="7F7F7F"/>
              </a:solidFill>
              <a:cs typeface="Arial" charset="0"/>
            </a:endParaRPr>
          </a:p>
        </p:txBody>
      </p:sp>
      <p:sp>
        <p:nvSpPr>
          <p:cNvPr id="4" name="Прямоугольник 3"/>
          <p:cNvSpPr/>
          <p:nvPr userDrawn="1"/>
        </p:nvSpPr>
        <p:spPr>
          <a:xfrm>
            <a:off x="0" y="657225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tabLst>
                <a:tab pos="8791200" algn="r"/>
              </a:tabLst>
              <a:defRPr/>
            </a:pPr>
            <a:r>
              <a:rPr lang="ru-RU" sz="1400" i="1" dirty="0">
                <a:solidFill>
                  <a:srgbClr val="7F7F7F"/>
                </a:solidFill>
                <a:cs typeface="Arial" charset="0"/>
                <a:sym typeface="Symbol" pitchFamily="18" charset="2"/>
              </a:rPr>
              <a:t></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К.Ю. Поляков, Е.А. Ерёмин, 201</a:t>
            </a:r>
            <a:r>
              <a:rPr lang="en-US" sz="1400" i="1" dirty="0">
                <a:solidFill>
                  <a:srgbClr val="7F7F7F"/>
                </a:solidFill>
                <a:cs typeface="Arial" charset="0"/>
                <a:sym typeface="Symbol" pitchFamily="18" charset="2"/>
              </a:rPr>
              <a:t>8</a:t>
            </a:r>
            <a:r>
              <a:rPr lang="ru-RU" sz="1400" i="1" dirty="0">
                <a:solidFill>
                  <a:srgbClr val="7F7F7F"/>
                </a:solidFill>
                <a:cs typeface="Arial" charset="0"/>
                <a:sym typeface="Symbol" pitchFamily="18" charset="2"/>
              </a:rPr>
              <a:t> 	</a:t>
            </a:r>
            <a:r>
              <a:rPr lang="en-US" sz="1400" i="1" dirty="0">
                <a:solidFill>
                  <a:srgbClr val="7F7F7F"/>
                </a:solidFill>
                <a:cs typeface="Arial" charset="0"/>
                <a:sym typeface="Symbol" pitchFamily="18" charset="2"/>
              </a:rPr>
              <a:t>http://kpolyakov.spb.ru</a:t>
            </a:r>
            <a:endParaRPr lang="ru-RU" sz="1400" i="1" dirty="0">
              <a:solidFill>
                <a:srgbClr val="7F7F7F"/>
              </a:solidFill>
              <a:cs typeface="Arial" charset="0"/>
              <a:sym typeface="Symbol" pitchFamily="18" charset="2"/>
            </a:endParaRPr>
          </a:p>
        </p:txBody>
      </p:sp>
      <p:sp>
        <p:nvSpPr>
          <p:cNvPr id="5" name="Line 2"/>
          <p:cNvSpPr>
            <a:spLocks noChangeShapeType="1"/>
          </p:cNvSpPr>
          <p:nvPr userDrawn="1"/>
        </p:nvSpPr>
        <p:spPr bwMode="auto">
          <a:xfrm>
            <a:off x="376238" y="795338"/>
            <a:ext cx="8464550" cy="0"/>
          </a:xfrm>
          <a:prstGeom prst="line">
            <a:avLst/>
          </a:prstGeom>
          <a:noFill/>
          <a:ln w="38100">
            <a:solidFill>
              <a:srgbClr val="000080"/>
            </a:solidFill>
            <a:round/>
            <a:headEnd/>
            <a:tailEnd/>
          </a:ln>
        </p:spPr>
        <p:txBody>
          <a:bodyPr wrap="none" anchor="ctr"/>
          <a:lstStyle/>
          <a:p>
            <a:pPr>
              <a:defRPr/>
            </a:pPr>
            <a:endParaRPr lang="ru-RU">
              <a:latin typeface="Arial" charset="0"/>
            </a:endParaRPr>
          </a:p>
        </p:txBody>
      </p:sp>
      <p:sp>
        <p:nvSpPr>
          <p:cNvPr id="11" name="Заголовок 1"/>
          <p:cNvSpPr>
            <a:spLocks noGrp="1"/>
          </p:cNvSpPr>
          <p:nvPr>
            <p:ph type="title"/>
          </p:nvPr>
        </p:nvSpPr>
        <p:spPr>
          <a:xfrm>
            <a:off x="310718" y="301272"/>
            <a:ext cx="8376082" cy="471086"/>
          </a:xfrm>
        </p:spPr>
        <p:txBody>
          <a:bodyPr/>
          <a:lstStyle>
            <a:lvl1pPr algn="l">
              <a:defRPr sz="3000" b="1"/>
            </a:lvl1pPr>
          </a:lstStyle>
          <a:p>
            <a:r>
              <a:rPr lang="ru-RU" dirty="0" smtClean="0"/>
              <a:t>Образец заголовка</a:t>
            </a:r>
            <a:endParaRPr lang="ru-RU" dirty="0"/>
          </a:p>
        </p:txBody>
      </p:sp>
      <p:sp>
        <p:nvSpPr>
          <p:cNvPr id="6" name="Rectangle 4"/>
          <p:cNvSpPr>
            <a:spLocks noGrp="1" noChangeArrowheads="1"/>
          </p:cNvSpPr>
          <p:nvPr>
            <p:ph type="dt" sz="half" idx="10"/>
          </p:nvPr>
        </p:nvSpPr>
        <p:spPr/>
        <p:txBody>
          <a:bodyPr/>
          <a:lstStyle>
            <a:lvl1pPr>
              <a:defRPr/>
            </a:lvl1pPr>
          </a:lstStyle>
          <a:p>
            <a:pPr>
              <a:defRPr/>
            </a:pPr>
            <a:endParaRPr lang="ru-RU"/>
          </a:p>
        </p:txBody>
      </p:sp>
      <p:sp>
        <p:nvSpPr>
          <p:cNvPr id="7" name="Rectangle 5"/>
          <p:cNvSpPr>
            <a:spLocks noGrp="1" noChangeArrowheads="1"/>
          </p:cNvSpPr>
          <p:nvPr>
            <p:ph type="ftr" sz="quarter" idx="11"/>
          </p:nvPr>
        </p:nvSpPr>
        <p:spPr/>
        <p:txBody>
          <a:bodyPr/>
          <a:lstStyle>
            <a:lvl1pPr>
              <a:defRPr/>
            </a:lvl1pPr>
          </a:lstStyle>
          <a:p>
            <a:pPr>
              <a:defRPr/>
            </a:pPr>
            <a:endParaRPr lang="ru-RU"/>
          </a:p>
        </p:txBody>
      </p:sp>
      <p:sp>
        <p:nvSpPr>
          <p:cNvPr id="8" name="Rectangle 6"/>
          <p:cNvSpPr>
            <a:spLocks noGrp="1" noChangeArrowheads="1"/>
          </p:cNvSpPr>
          <p:nvPr>
            <p:ph type="sldNum" sz="quarter" idx="12"/>
          </p:nvPr>
        </p:nvSpPr>
        <p:spPr>
          <a:xfrm>
            <a:off x="7004050" y="-20638"/>
            <a:ext cx="2133600" cy="476251"/>
          </a:xfrm>
        </p:spPr>
        <p:txBody>
          <a:bodyPr/>
          <a:lstStyle>
            <a:lvl1pPr>
              <a:defRPr/>
            </a:lvl1pPr>
          </a:lstStyle>
          <a:p>
            <a:pPr>
              <a:defRPr/>
            </a:pPr>
            <a:fld id="{34D88E0E-3AEE-4947-98F1-0D45560FA7AC}" type="slidenum">
              <a:rPr lang="ru-RU"/>
              <a:pPr>
                <a:defRPr/>
              </a:pPr>
              <a:t>‹#›</a:t>
            </a:fld>
            <a:endParaRPr lang="ru-RU"/>
          </a:p>
        </p:txBody>
      </p:sp>
    </p:spTree>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userDrawn="1">
  <p:cSld name="65_Пустой слайд">
    <p:spTree>
      <p:nvGrpSpPr>
        <p:cNvPr id="1" name=""/>
        <p:cNvGrpSpPr/>
        <p:nvPr/>
      </p:nvGrpSpPr>
      <p:grpSpPr>
        <a:xfrm>
          <a:off x="0" y="0"/>
          <a:ext cx="0" cy="0"/>
          <a:chOff x="0" y="0"/>
          <a:chExt cx="0" cy="0"/>
        </a:xfrm>
      </p:grpSpPr>
      <p:sp>
        <p:nvSpPr>
          <p:cNvPr id="3" name="Прямоугольник 2"/>
          <p:cNvSpPr/>
          <p:nvPr userDrawn="1"/>
        </p:nvSpPr>
        <p:spPr>
          <a:xfrm>
            <a:off x="0" y="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ru-RU" sz="1400" i="1" dirty="0">
                <a:solidFill>
                  <a:srgbClr val="7F7F7F"/>
                </a:solidFill>
                <a:cs typeface="Arial" charset="0"/>
                <a:sym typeface="Symbol" pitchFamily="18" charset="2"/>
              </a:rPr>
              <a:t>Моделирование</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11 класс</a:t>
            </a:r>
            <a:endParaRPr lang="ru-RU" sz="1400" i="1" dirty="0">
              <a:solidFill>
                <a:srgbClr val="7F7F7F"/>
              </a:solidFill>
              <a:cs typeface="Arial" charset="0"/>
            </a:endParaRPr>
          </a:p>
        </p:txBody>
      </p:sp>
      <p:sp>
        <p:nvSpPr>
          <p:cNvPr id="4" name="Прямоугольник 3"/>
          <p:cNvSpPr/>
          <p:nvPr userDrawn="1"/>
        </p:nvSpPr>
        <p:spPr>
          <a:xfrm>
            <a:off x="0" y="657225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tabLst>
                <a:tab pos="8791200" algn="r"/>
              </a:tabLst>
              <a:defRPr/>
            </a:pPr>
            <a:r>
              <a:rPr lang="ru-RU" sz="1400" i="1" dirty="0">
                <a:solidFill>
                  <a:srgbClr val="7F7F7F"/>
                </a:solidFill>
                <a:cs typeface="Arial" charset="0"/>
                <a:sym typeface="Symbol" pitchFamily="18" charset="2"/>
              </a:rPr>
              <a:t></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К.Ю. Поляков, Е.А. Ерёмин, 201</a:t>
            </a:r>
            <a:r>
              <a:rPr lang="en-US" sz="1400" i="1" dirty="0">
                <a:solidFill>
                  <a:srgbClr val="7F7F7F"/>
                </a:solidFill>
                <a:cs typeface="Arial" charset="0"/>
                <a:sym typeface="Symbol" pitchFamily="18" charset="2"/>
              </a:rPr>
              <a:t>8</a:t>
            </a:r>
            <a:r>
              <a:rPr lang="ru-RU" sz="1400" i="1" dirty="0">
                <a:solidFill>
                  <a:srgbClr val="7F7F7F"/>
                </a:solidFill>
                <a:cs typeface="Arial" charset="0"/>
                <a:sym typeface="Symbol" pitchFamily="18" charset="2"/>
              </a:rPr>
              <a:t> 	</a:t>
            </a:r>
            <a:r>
              <a:rPr lang="en-US" sz="1400" i="1" dirty="0">
                <a:solidFill>
                  <a:srgbClr val="7F7F7F"/>
                </a:solidFill>
                <a:cs typeface="Arial" charset="0"/>
                <a:sym typeface="Symbol" pitchFamily="18" charset="2"/>
              </a:rPr>
              <a:t>http://kpolyakov.spb.ru</a:t>
            </a:r>
            <a:endParaRPr lang="ru-RU" sz="1400" i="1" dirty="0">
              <a:solidFill>
                <a:srgbClr val="7F7F7F"/>
              </a:solidFill>
              <a:cs typeface="Arial" charset="0"/>
              <a:sym typeface="Symbol" pitchFamily="18" charset="2"/>
            </a:endParaRPr>
          </a:p>
        </p:txBody>
      </p:sp>
      <p:sp>
        <p:nvSpPr>
          <p:cNvPr id="5" name="Line 2"/>
          <p:cNvSpPr>
            <a:spLocks noChangeShapeType="1"/>
          </p:cNvSpPr>
          <p:nvPr userDrawn="1"/>
        </p:nvSpPr>
        <p:spPr bwMode="auto">
          <a:xfrm>
            <a:off x="376238" y="795338"/>
            <a:ext cx="8464550" cy="0"/>
          </a:xfrm>
          <a:prstGeom prst="line">
            <a:avLst/>
          </a:prstGeom>
          <a:noFill/>
          <a:ln w="38100">
            <a:solidFill>
              <a:srgbClr val="000080"/>
            </a:solidFill>
            <a:round/>
            <a:headEnd/>
            <a:tailEnd/>
          </a:ln>
        </p:spPr>
        <p:txBody>
          <a:bodyPr wrap="none" anchor="ctr"/>
          <a:lstStyle/>
          <a:p>
            <a:pPr>
              <a:defRPr/>
            </a:pPr>
            <a:endParaRPr lang="ru-RU">
              <a:latin typeface="Arial" charset="0"/>
            </a:endParaRPr>
          </a:p>
        </p:txBody>
      </p:sp>
      <p:sp>
        <p:nvSpPr>
          <p:cNvPr id="11" name="Заголовок 1"/>
          <p:cNvSpPr>
            <a:spLocks noGrp="1"/>
          </p:cNvSpPr>
          <p:nvPr>
            <p:ph type="title"/>
          </p:nvPr>
        </p:nvSpPr>
        <p:spPr>
          <a:xfrm>
            <a:off x="310718" y="301272"/>
            <a:ext cx="8376082" cy="471086"/>
          </a:xfrm>
        </p:spPr>
        <p:txBody>
          <a:bodyPr/>
          <a:lstStyle>
            <a:lvl1pPr algn="l">
              <a:defRPr sz="3000" b="1"/>
            </a:lvl1pPr>
          </a:lstStyle>
          <a:p>
            <a:r>
              <a:rPr lang="ru-RU" dirty="0" smtClean="0"/>
              <a:t>Образец заголовка</a:t>
            </a:r>
            <a:endParaRPr lang="ru-RU" dirty="0"/>
          </a:p>
        </p:txBody>
      </p:sp>
      <p:sp>
        <p:nvSpPr>
          <p:cNvPr id="6" name="Rectangle 4"/>
          <p:cNvSpPr>
            <a:spLocks noGrp="1" noChangeArrowheads="1"/>
          </p:cNvSpPr>
          <p:nvPr>
            <p:ph type="dt" sz="half" idx="10"/>
          </p:nvPr>
        </p:nvSpPr>
        <p:spPr/>
        <p:txBody>
          <a:bodyPr/>
          <a:lstStyle>
            <a:lvl1pPr>
              <a:defRPr/>
            </a:lvl1pPr>
          </a:lstStyle>
          <a:p>
            <a:pPr>
              <a:defRPr/>
            </a:pPr>
            <a:endParaRPr lang="ru-RU"/>
          </a:p>
        </p:txBody>
      </p:sp>
      <p:sp>
        <p:nvSpPr>
          <p:cNvPr id="7" name="Rectangle 5"/>
          <p:cNvSpPr>
            <a:spLocks noGrp="1" noChangeArrowheads="1"/>
          </p:cNvSpPr>
          <p:nvPr>
            <p:ph type="ftr" sz="quarter" idx="11"/>
          </p:nvPr>
        </p:nvSpPr>
        <p:spPr/>
        <p:txBody>
          <a:bodyPr/>
          <a:lstStyle>
            <a:lvl1pPr>
              <a:defRPr/>
            </a:lvl1pPr>
          </a:lstStyle>
          <a:p>
            <a:pPr>
              <a:defRPr/>
            </a:pPr>
            <a:endParaRPr lang="ru-RU"/>
          </a:p>
        </p:txBody>
      </p:sp>
      <p:sp>
        <p:nvSpPr>
          <p:cNvPr id="8" name="Rectangle 6"/>
          <p:cNvSpPr>
            <a:spLocks noGrp="1" noChangeArrowheads="1"/>
          </p:cNvSpPr>
          <p:nvPr>
            <p:ph type="sldNum" sz="quarter" idx="12"/>
          </p:nvPr>
        </p:nvSpPr>
        <p:spPr>
          <a:xfrm>
            <a:off x="7004050" y="-20638"/>
            <a:ext cx="2133600" cy="476251"/>
          </a:xfrm>
        </p:spPr>
        <p:txBody>
          <a:bodyPr/>
          <a:lstStyle>
            <a:lvl1pPr>
              <a:defRPr/>
            </a:lvl1pPr>
          </a:lstStyle>
          <a:p>
            <a:pPr>
              <a:defRPr/>
            </a:pPr>
            <a:fld id="{34D88E0E-3AEE-4947-98F1-0D45560FA7AC}" type="slidenum">
              <a:rPr lang="ru-RU"/>
              <a:pPr>
                <a:defRPr/>
              </a:pPr>
              <a:t>‹#›</a:t>
            </a:fld>
            <a:endParaRPr lang="ru-RU"/>
          </a:p>
        </p:txBody>
      </p:sp>
    </p:spTree>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userDrawn="1">
  <p:cSld name="66_Пустой слайд">
    <p:spTree>
      <p:nvGrpSpPr>
        <p:cNvPr id="1" name=""/>
        <p:cNvGrpSpPr/>
        <p:nvPr/>
      </p:nvGrpSpPr>
      <p:grpSpPr>
        <a:xfrm>
          <a:off x="0" y="0"/>
          <a:ext cx="0" cy="0"/>
          <a:chOff x="0" y="0"/>
          <a:chExt cx="0" cy="0"/>
        </a:xfrm>
      </p:grpSpPr>
      <p:sp>
        <p:nvSpPr>
          <p:cNvPr id="3" name="Прямоугольник 2"/>
          <p:cNvSpPr/>
          <p:nvPr userDrawn="1"/>
        </p:nvSpPr>
        <p:spPr>
          <a:xfrm>
            <a:off x="0" y="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ru-RU" sz="1400" i="1" dirty="0">
                <a:solidFill>
                  <a:srgbClr val="7F7F7F"/>
                </a:solidFill>
                <a:cs typeface="Arial" charset="0"/>
                <a:sym typeface="Symbol" pitchFamily="18" charset="2"/>
              </a:rPr>
              <a:t>Моделирование</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11 класс</a:t>
            </a:r>
            <a:endParaRPr lang="ru-RU" sz="1400" i="1" dirty="0">
              <a:solidFill>
                <a:srgbClr val="7F7F7F"/>
              </a:solidFill>
              <a:cs typeface="Arial" charset="0"/>
            </a:endParaRPr>
          </a:p>
        </p:txBody>
      </p:sp>
      <p:sp>
        <p:nvSpPr>
          <p:cNvPr id="4" name="Прямоугольник 3"/>
          <p:cNvSpPr/>
          <p:nvPr userDrawn="1"/>
        </p:nvSpPr>
        <p:spPr>
          <a:xfrm>
            <a:off x="0" y="657225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tabLst>
                <a:tab pos="8791200" algn="r"/>
              </a:tabLst>
              <a:defRPr/>
            </a:pPr>
            <a:r>
              <a:rPr lang="ru-RU" sz="1400" i="1" dirty="0">
                <a:solidFill>
                  <a:srgbClr val="7F7F7F"/>
                </a:solidFill>
                <a:cs typeface="Arial" charset="0"/>
                <a:sym typeface="Symbol" pitchFamily="18" charset="2"/>
              </a:rPr>
              <a:t></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К.Ю. Поляков, Е.А. Ерёмин, 201</a:t>
            </a:r>
            <a:r>
              <a:rPr lang="en-US" sz="1400" i="1" dirty="0">
                <a:solidFill>
                  <a:srgbClr val="7F7F7F"/>
                </a:solidFill>
                <a:cs typeface="Arial" charset="0"/>
                <a:sym typeface="Symbol" pitchFamily="18" charset="2"/>
              </a:rPr>
              <a:t>8</a:t>
            </a:r>
            <a:r>
              <a:rPr lang="ru-RU" sz="1400" i="1" dirty="0">
                <a:solidFill>
                  <a:srgbClr val="7F7F7F"/>
                </a:solidFill>
                <a:cs typeface="Arial" charset="0"/>
                <a:sym typeface="Symbol" pitchFamily="18" charset="2"/>
              </a:rPr>
              <a:t> 	</a:t>
            </a:r>
            <a:r>
              <a:rPr lang="en-US" sz="1400" i="1" dirty="0">
                <a:solidFill>
                  <a:srgbClr val="7F7F7F"/>
                </a:solidFill>
                <a:cs typeface="Arial" charset="0"/>
                <a:sym typeface="Symbol" pitchFamily="18" charset="2"/>
              </a:rPr>
              <a:t>http://kpolyakov.spb.ru</a:t>
            </a:r>
            <a:endParaRPr lang="ru-RU" sz="1400" i="1" dirty="0">
              <a:solidFill>
                <a:srgbClr val="7F7F7F"/>
              </a:solidFill>
              <a:cs typeface="Arial" charset="0"/>
              <a:sym typeface="Symbol" pitchFamily="18" charset="2"/>
            </a:endParaRPr>
          </a:p>
        </p:txBody>
      </p:sp>
      <p:sp>
        <p:nvSpPr>
          <p:cNvPr id="5" name="Line 2"/>
          <p:cNvSpPr>
            <a:spLocks noChangeShapeType="1"/>
          </p:cNvSpPr>
          <p:nvPr userDrawn="1"/>
        </p:nvSpPr>
        <p:spPr bwMode="auto">
          <a:xfrm>
            <a:off x="376238" y="795338"/>
            <a:ext cx="8464550" cy="0"/>
          </a:xfrm>
          <a:prstGeom prst="line">
            <a:avLst/>
          </a:prstGeom>
          <a:noFill/>
          <a:ln w="38100">
            <a:solidFill>
              <a:srgbClr val="000080"/>
            </a:solidFill>
            <a:round/>
            <a:headEnd/>
            <a:tailEnd/>
          </a:ln>
        </p:spPr>
        <p:txBody>
          <a:bodyPr wrap="none" anchor="ctr"/>
          <a:lstStyle/>
          <a:p>
            <a:pPr>
              <a:defRPr/>
            </a:pPr>
            <a:endParaRPr lang="ru-RU">
              <a:latin typeface="Arial" charset="0"/>
            </a:endParaRPr>
          </a:p>
        </p:txBody>
      </p:sp>
      <p:sp>
        <p:nvSpPr>
          <p:cNvPr id="11" name="Заголовок 1"/>
          <p:cNvSpPr>
            <a:spLocks noGrp="1"/>
          </p:cNvSpPr>
          <p:nvPr>
            <p:ph type="title"/>
          </p:nvPr>
        </p:nvSpPr>
        <p:spPr>
          <a:xfrm>
            <a:off x="310718" y="301272"/>
            <a:ext cx="8376082" cy="471086"/>
          </a:xfrm>
        </p:spPr>
        <p:txBody>
          <a:bodyPr/>
          <a:lstStyle>
            <a:lvl1pPr algn="l">
              <a:defRPr sz="3000" b="1"/>
            </a:lvl1pPr>
          </a:lstStyle>
          <a:p>
            <a:r>
              <a:rPr lang="ru-RU" dirty="0" smtClean="0"/>
              <a:t>Образец заголовка</a:t>
            </a:r>
            <a:endParaRPr lang="ru-RU" dirty="0"/>
          </a:p>
        </p:txBody>
      </p:sp>
      <p:sp>
        <p:nvSpPr>
          <p:cNvPr id="6" name="Rectangle 4"/>
          <p:cNvSpPr>
            <a:spLocks noGrp="1" noChangeArrowheads="1"/>
          </p:cNvSpPr>
          <p:nvPr>
            <p:ph type="dt" sz="half" idx="10"/>
          </p:nvPr>
        </p:nvSpPr>
        <p:spPr/>
        <p:txBody>
          <a:bodyPr/>
          <a:lstStyle>
            <a:lvl1pPr>
              <a:defRPr/>
            </a:lvl1pPr>
          </a:lstStyle>
          <a:p>
            <a:pPr>
              <a:defRPr/>
            </a:pPr>
            <a:endParaRPr lang="ru-RU"/>
          </a:p>
        </p:txBody>
      </p:sp>
      <p:sp>
        <p:nvSpPr>
          <p:cNvPr id="7" name="Rectangle 5"/>
          <p:cNvSpPr>
            <a:spLocks noGrp="1" noChangeArrowheads="1"/>
          </p:cNvSpPr>
          <p:nvPr>
            <p:ph type="ftr" sz="quarter" idx="11"/>
          </p:nvPr>
        </p:nvSpPr>
        <p:spPr/>
        <p:txBody>
          <a:bodyPr/>
          <a:lstStyle>
            <a:lvl1pPr>
              <a:defRPr/>
            </a:lvl1pPr>
          </a:lstStyle>
          <a:p>
            <a:pPr>
              <a:defRPr/>
            </a:pPr>
            <a:endParaRPr lang="ru-RU"/>
          </a:p>
        </p:txBody>
      </p:sp>
      <p:sp>
        <p:nvSpPr>
          <p:cNvPr id="8" name="Rectangle 6"/>
          <p:cNvSpPr>
            <a:spLocks noGrp="1" noChangeArrowheads="1"/>
          </p:cNvSpPr>
          <p:nvPr>
            <p:ph type="sldNum" sz="quarter" idx="12"/>
          </p:nvPr>
        </p:nvSpPr>
        <p:spPr>
          <a:xfrm>
            <a:off x="7004050" y="-20638"/>
            <a:ext cx="2133600" cy="476251"/>
          </a:xfrm>
        </p:spPr>
        <p:txBody>
          <a:bodyPr/>
          <a:lstStyle>
            <a:lvl1pPr>
              <a:defRPr/>
            </a:lvl1pPr>
          </a:lstStyle>
          <a:p>
            <a:pPr>
              <a:defRPr/>
            </a:pPr>
            <a:fld id="{34D88E0E-3AEE-4947-98F1-0D45560FA7AC}" type="slidenum">
              <a:rPr lang="ru-RU"/>
              <a:pPr>
                <a:defRPr/>
              </a:pPr>
              <a:t>‹#›</a:t>
            </a:fld>
            <a:endParaRPr lang="ru-RU"/>
          </a:p>
        </p:txBody>
      </p:sp>
    </p:spTree>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userDrawn="1">
  <p:cSld name="67_Пустой слайд">
    <p:spTree>
      <p:nvGrpSpPr>
        <p:cNvPr id="1" name=""/>
        <p:cNvGrpSpPr/>
        <p:nvPr/>
      </p:nvGrpSpPr>
      <p:grpSpPr>
        <a:xfrm>
          <a:off x="0" y="0"/>
          <a:ext cx="0" cy="0"/>
          <a:chOff x="0" y="0"/>
          <a:chExt cx="0" cy="0"/>
        </a:xfrm>
      </p:grpSpPr>
      <p:sp>
        <p:nvSpPr>
          <p:cNvPr id="3" name="Прямоугольник 2"/>
          <p:cNvSpPr/>
          <p:nvPr userDrawn="1"/>
        </p:nvSpPr>
        <p:spPr>
          <a:xfrm>
            <a:off x="0" y="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ru-RU" sz="1400" i="1" dirty="0">
                <a:solidFill>
                  <a:srgbClr val="7F7F7F"/>
                </a:solidFill>
                <a:cs typeface="Arial" charset="0"/>
                <a:sym typeface="Symbol" pitchFamily="18" charset="2"/>
              </a:rPr>
              <a:t>Моделирование</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11 класс</a:t>
            </a:r>
            <a:endParaRPr lang="ru-RU" sz="1400" i="1" dirty="0">
              <a:solidFill>
                <a:srgbClr val="7F7F7F"/>
              </a:solidFill>
              <a:cs typeface="Arial" charset="0"/>
            </a:endParaRPr>
          </a:p>
        </p:txBody>
      </p:sp>
      <p:sp>
        <p:nvSpPr>
          <p:cNvPr id="4" name="Прямоугольник 3"/>
          <p:cNvSpPr/>
          <p:nvPr userDrawn="1"/>
        </p:nvSpPr>
        <p:spPr>
          <a:xfrm>
            <a:off x="0" y="657225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tabLst>
                <a:tab pos="8791200" algn="r"/>
              </a:tabLst>
              <a:defRPr/>
            </a:pPr>
            <a:r>
              <a:rPr lang="ru-RU" sz="1400" i="1" dirty="0">
                <a:solidFill>
                  <a:srgbClr val="7F7F7F"/>
                </a:solidFill>
                <a:cs typeface="Arial" charset="0"/>
                <a:sym typeface="Symbol" pitchFamily="18" charset="2"/>
              </a:rPr>
              <a:t></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К.Ю. Поляков, Е.А. Ерёмин, 201</a:t>
            </a:r>
            <a:r>
              <a:rPr lang="en-US" sz="1400" i="1" dirty="0">
                <a:solidFill>
                  <a:srgbClr val="7F7F7F"/>
                </a:solidFill>
                <a:cs typeface="Arial" charset="0"/>
                <a:sym typeface="Symbol" pitchFamily="18" charset="2"/>
              </a:rPr>
              <a:t>8</a:t>
            </a:r>
            <a:r>
              <a:rPr lang="ru-RU" sz="1400" i="1" dirty="0">
                <a:solidFill>
                  <a:srgbClr val="7F7F7F"/>
                </a:solidFill>
                <a:cs typeface="Arial" charset="0"/>
                <a:sym typeface="Symbol" pitchFamily="18" charset="2"/>
              </a:rPr>
              <a:t> 	</a:t>
            </a:r>
            <a:r>
              <a:rPr lang="en-US" sz="1400" i="1" dirty="0">
                <a:solidFill>
                  <a:srgbClr val="7F7F7F"/>
                </a:solidFill>
                <a:cs typeface="Arial" charset="0"/>
                <a:sym typeface="Symbol" pitchFamily="18" charset="2"/>
              </a:rPr>
              <a:t>http://kpolyakov.spb.ru</a:t>
            </a:r>
            <a:endParaRPr lang="ru-RU" sz="1400" i="1" dirty="0">
              <a:solidFill>
                <a:srgbClr val="7F7F7F"/>
              </a:solidFill>
              <a:cs typeface="Arial" charset="0"/>
              <a:sym typeface="Symbol" pitchFamily="18" charset="2"/>
            </a:endParaRPr>
          </a:p>
        </p:txBody>
      </p:sp>
      <p:sp>
        <p:nvSpPr>
          <p:cNvPr id="5" name="Line 2"/>
          <p:cNvSpPr>
            <a:spLocks noChangeShapeType="1"/>
          </p:cNvSpPr>
          <p:nvPr userDrawn="1"/>
        </p:nvSpPr>
        <p:spPr bwMode="auto">
          <a:xfrm>
            <a:off x="376238" y="795338"/>
            <a:ext cx="8464550" cy="0"/>
          </a:xfrm>
          <a:prstGeom prst="line">
            <a:avLst/>
          </a:prstGeom>
          <a:noFill/>
          <a:ln w="38100">
            <a:solidFill>
              <a:srgbClr val="000080"/>
            </a:solidFill>
            <a:round/>
            <a:headEnd/>
            <a:tailEnd/>
          </a:ln>
        </p:spPr>
        <p:txBody>
          <a:bodyPr wrap="none" anchor="ctr"/>
          <a:lstStyle/>
          <a:p>
            <a:pPr>
              <a:defRPr/>
            </a:pPr>
            <a:endParaRPr lang="ru-RU">
              <a:latin typeface="Arial" charset="0"/>
            </a:endParaRPr>
          </a:p>
        </p:txBody>
      </p:sp>
      <p:sp>
        <p:nvSpPr>
          <p:cNvPr id="11" name="Заголовок 1"/>
          <p:cNvSpPr>
            <a:spLocks noGrp="1"/>
          </p:cNvSpPr>
          <p:nvPr>
            <p:ph type="title"/>
          </p:nvPr>
        </p:nvSpPr>
        <p:spPr>
          <a:xfrm>
            <a:off x="310718" y="301272"/>
            <a:ext cx="8376082" cy="471086"/>
          </a:xfrm>
        </p:spPr>
        <p:txBody>
          <a:bodyPr/>
          <a:lstStyle>
            <a:lvl1pPr algn="l">
              <a:defRPr sz="3000" b="1"/>
            </a:lvl1pPr>
          </a:lstStyle>
          <a:p>
            <a:r>
              <a:rPr lang="ru-RU" dirty="0" smtClean="0"/>
              <a:t>Образец заголовка</a:t>
            </a:r>
            <a:endParaRPr lang="ru-RU" dirty="0"/>
          </a:p>
        </p:txBody>
      </p:sp>
      <p:sp>
        <p:nvSpPr>
          <p:cNvPr id="6" name="Rectangle 4"/>
          <p:cNvSpPr>
            <a:spLocks noGrp="1" noChangeArrowheads="1"/>
          </p:cNvSpPr>
          <p:nvPr>
            <p:ph type="dt" sz="half" idx="10"/>
          </p:nvPr>
        </p:nvSpPr>
        <p:spPr/>
        <p:txBody>
          <a:bodyPr/>
          <a:lstStyle>
            <a:lvl1pPr>
              <a:defRPr/>
            </a:lvl1pPr>
          </a:lstStyle>
          <a:p>
            <a:pPr>
              <a:defRPr/>
            </a:pPr>
            <a:endParaRPr lang="ru-RU"/>
          </a:p>
        </p:txBody>
      </p:sp>
      <p:sp>
        <p:nvSpPr>
          <p:cNvPr id="7" name="Rectangle 5"/>
          <p:cNvSpPr>
            <a:spLocks noGrp="1" noChangeArrowheads="1"/>
          </p:cNvSpPr>
          <p:nvPr>
            <p:ph type="ftr" sz="quarter" idx="11"/>
          </p:nvPr>
        </p:nvSpPr>
        <p:spPr/>
        <p:txBody>
          <a:bodyPr/>
          <a:lstStyle>
            <a:lvl1pPr>
              <a:defRPr/>
            </a:lvl1pPr>
          </a:lstStyle>
          <a:p>
            <a:pPr>
              <a:defRPr/>
            </a:pPr>
            <a:endParaRPr lang="ru-RU"/>
          </a:p>
        </p:txBody>
      </p:sp>
      <p:sp>
        <p:nvSpPr>
          <p:cNvPr id="8" name="Rectangle 6"/>
          <p:cNvSpPr>
            <a:spLocks noGrp="1" noChangeArrowheads="1"/>
          </p:cNvSpPr>
          <p:nvPr>
            <p:ph type="sldNum" sz="quarter" idx="12"/>
          </p:nvPr>
        </p:nvSpPr>
        <p:spPr>
          <a:xfrm>
            <a:off x="7004050" y="-20638"/>
            <a:ext cx="2133600" cy="476251"/>
          </a:xfrm>
        </p:spPr>
        <p:txBody>
          <a:bodyPr/>
          <a:lstStyle>
            <a:lvl1pPr>
              <a:defRPr/>
            </a:lvl1pPr>
          </a:lstStyle>
          <a:p>
            <a:pPr>
              <a:defRPr/>
            </a:pPr>
            <a:fld id="{34D88E0E-3AEE-4947-98F1-0D45560FA7AC}" type="slidenum">
              <a:rPr lang="ru-RU"/>
              <a:pPr>
                <a:defRPr/>
              </a:pPr>
              <a:t>‹#›</a:t>
            </a:fld>
            <a:endParaRPr lang="ru-RU"/>
          </a:p>
        </p:txBody>
      </p:sp>
    </p:spTree>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userDrawn="1">
  <p:cSld name="68_Пустой слайд">
    <p:spTree>
      <p:nvGrpSpPr>
        <p:cNvPr id="1" name=""/>
        <p:cNvGrpSpPr/>
        <p:nvPr/>
      </p:nvGrpSpPr>
      <p:grpSpPr>
        <a:xfrm>
          <a:off x="0" y="0"/>
          <a:ext cx="0" cy="0"/>
          <a:chOff x="0" y="0"/>
          <a:chExt cx="0" cy="0"/>
        </a:xfrm>
      </p:grpSpPr>
      <p:sp>
        <p:nvSpPr>
          <p:cNvPr id="3" name="Прямоугольник 2"/>
          <p:cNvSpPr/>
          <p:nvPr userDrawn="1"/>
        </p:nvSpPr>
        <p:spPr>
          <a:xfrm>
            <a:off x="0" y="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ru-RU" sz="1400" i="1" dirty="0">
                <a:solidFill>
                  <a:srgbClr val="7F7F7F"/>
                </a:solidFill>
                <a:cs typeface="Arial" charset="0"/>
                <a:sym typeface="Symbol" pitchFamily="18" charset="2"/>
              </a:rPr>
              <a:t>Моделирование</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11 класс</a:t>
            </a:r>
            <a:endParaRPr lang="ru-RU" sz="1400" i="1" dirty="0">
              <a:solidFill>
                <a:srgbClr val="7F7F7F"/>
              </a:solidFill>
              <a:cs typeface="Arial" charset="0"/>
            </a:endParaRPr>
          </a:p>
        </p:txBody>
      </p:sp>
      <p:sp>
        <p:nvSpPr>
          <p:cNvPr id="4" name="Прямоугольник 3"/>
          <p:cNvSpPr/>
          <p:nvPr userDrawn="1"/>
        </p:nvSpPr>
        <p:spPr>
          <a:xfrm>
            <a:off x="0" y="657225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tabLst>
                <a:tab pos="8791200" algn="r"/>
              </a:tabLst>
              <a:defRPr/>
            </a:pPr>
            <a:r>
              <a:rPr lang="ru-RU" sz="1400" i="1" dirty="0">
                <a:solidFill>
                  <a:srgbClr val="7F7F7F"/>
                </a:solidFill>
                <a:cs typeface="Arial" charset="0"/>
                <a:sym typeface="Symbol" pitchFamily="18" charset="2"/>
              </a:rPr>
              <a:t></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К.Ю. Поляков, Е.А. Ерёмин, 201</a:t>
            </a:r>
            <a:r>
              <a:rPr lang="en-US" sz="1400" i="1" dirty="0">
                <a:solidFill>
                  <a:srgbClr val="7F7F7F"/>
                </a:solidFill>
                <a:cs typeface="Arial" charset="0"/>
                <a:sym typeface="Symbol" pitchFamily="18" charset="2"/>
              </a:rPr>
              <a:t>8</a:t>
            </a:r>
            <a:r>
              <a:rPr lang="ru-RU" sz="1400" i="1" dirty="0">
                <a:solidFill>
                  <a:srgbClr val="7F7F7F"/>
                </a:solidFill>
                <a:cs typeface="Arial" charset="0"/>
                <a:sym typeface="Symbol" pitchFamily="18" charset="2"/>
              </a:rPr>
              <a:t> 	</a:t>
            </a:r>
            <a:r>
              <a:rPr lang="en-US" sz="1400" i="1" dirty="0">
                <a:solidFill>
                  <a:srgbClr val="7F7F7F"/>
                </a:solidFill>
                <a:cs typeface="Arial" charset="0"/>
                <a:sym typeface="Symbol" pitchFamily="18" charset="2"/>
              </a:rPr>
              <a:t>http://kpolyakov.spb.ru</a:t>
            </a:r>
            <a:endParaRPr lang="ru-RU" sz="1400" i="1" dirty="0">
              <a:solidFill>
                <a:srgbClr val="7F7F7F"/>
              </a:solidFill>
              <a:cs typeface="Arial" charset="0"/>
              <a:sym typeface="Symbol" pitchFamily="18" charset="2"/>
            </a:endParaRPr>
          </a:p>
        </p:txBody>
      </p:sp>
      <p:sp>
        <p:nvSpPr>
          <p:cNvPr id="5" name="Line 2"/>
          <p:cNvSpPr>
            <a:spLocks noChangeShapeType="1"/>
          </p:cNvSpPr>
          <p:nvPr userDrawn="1"/>
        </p:nvSpPr>
        <p:spPr bwMode="auto">
          <a:xfrm>
            <a:off x="376238" y="795338"/>
            <a:ext cx="8464550" cy="0"/>
          </a:xfrm>
          <a:prstGeom prst="line">
            <a:avLst/>
          </a:prstGeom>
          <a:noFill/>
          <a:ln w="38100">
            <a:solidFill>
              <a:srgbClr val="000080"/>
            </a:solidFill>
            <a:round/>
            <a:headEnd/>
            <a:tailEnd/>
          </a:ln>
        </p:spPr>
        <p:txBody>
          <a:bodyPr wrap="none" anchor="ctr"/>
          <a:lstStyle/>
          <a:p>
            <a:pPr>
              <a:defRPr/>
            </a:pPr>
            <a:endParaRPr lang="ru-RU">
              <a:latin typeface="Arial" charset="0"/>
            </a:endParaRPr>
          </a:p>
        </p:txBody>
      </p:sp>
      <p:sp>
        <p:nvSpPr>
          <p:cNvPr id="11" name="Заголовок 1"/>
          <p:cNvSpPr>
            <a:spLocks noGrp="1"/>
          </p:cNvSpPr>
          <p:nvPr>
            <p:ph type="title"/>
          </p:nvPr>
        </p:nvSpPr>
        <p:spPr>
          <a:xfrm>
            <a:off x="310718" y="301272"/>
            <a:ext cx="8376082" cy="471086"/>
          </a:xfrm>
        </p:spPr>
        <p:txBody>
          <a:bodyPr/>
          <a:lstStyle>
            <a:lvl1pPr algn="l">
              <a:defRPr sz="3000" b="1"/>
            </a:lvl1pPr>
          </a:lstStyle>
          <a:p>
            <a:r>
              <a:rPr lang="ru-RU" dirty="0" smtClean="0"/>
              <a:t>Образец заголовка</a:t>
            </a:r>
            <a:endParaRPr lang="ru-RU" dirty="0"/>
          </a:p>
        </p:txBody>
      </p:sp>
      <p:sp>
        <p:nvSpPr>
          <p:cNvPr id="6" name="Rectangle 4"/>
          <p:cNvSpPr>
            <a:spLocks noGrp="1" noChangeArrowheads="1"/>
          </p:cNvSpPr>
          <p:nvPr>
            <p:ph type="dt" sz="half" idx="10"/>
          </p:nvPr>
        </p:nvSpPr>
        <p:spPr/>
        <p:txBody>
          <a:bodyPr/>
          <a:lstStyle>
            <a:lvl1pPr>
              <a:defRPr/>
            </a:lvl1pPr>
          </a:lstStyle>
          <a:p>
            <a:pPr>
              <a:defRPr/>
            </a:pPr>
            <a:endParaRPr lang="ru-RU"/>
          </a:p>
        </p:txBody>
      </p:sp>
      <p:sp>
        <p:nvSpPr>
          <p:cNvPr id="7" name="Rectangle 5"/>
          <p:cNvSpPr>
            <a:spLocks noGrp="1" noChangeArrowheads="1"/>
          </p:cNvSpPr>
          <p:nvPr>
            <p:ph type="ftr" sz="quarter" idx="11"/>
          </p:nvPr>
        </p:nvSpPr>
        <p:spPr/>
        <p:txBody>
          <a:bodyPr/>
          <a:lstStyle>
            <a:lvl1pPr>
              <a:defRPr/>
            </a:lvl1pPr>
          </a:lstStyle>
          <a:p>
            <a:pPr>
              <a:defRPr/>
            </a:pPr>
            <a:endParaRPr lang="ru-RU"/>
          </a:p>
        </p:txBody>
      </p:sp>
      <p:sp>
        <p:nvSpPr>
          <p:cNvPr id="8" name="Rectangle 6"/>
          <p:cNvSpPr>
            <a:spLocks noGrp="1" noChangeArrowheads="1"/>
          </p:cNvSpPr>
          <p:nvPr>
            <p:ph type="sldNum" sz="quarter" idx="12"/>
          </p:nvPr>
        </p:nvSpPr>
        <p:spPr>
          <a:xfrm>
            <a:off x="7004050" y="-20638"/>
            <a:ext cx="2133600" cy="476251"/>
          </a:xfrm>
        </p:spPr>
        <p:txBody>
          <a:bodyPr/>
          <a:lstStyle>
            <a:lvl1pPr>
              <a:defRPr/>
            </a:lvl1pPr>
          </a:lstStyle>
          <a:p>
            <a:pPr>
              <a:defRPr/>
            </a:pPr>
            <a:fld id="{34D88E0E-3AEE-4947-98F1-0D45560FA7AC}"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0F76A1D1-E060-4625-B4C8-3EB7591158CE}" type="datetimeFigureOut">
              <a:rPr lang="ru-RU" smtClean="0"/>
              <a:pPr/>
              <a:t>30.09.2022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8591A11-09D4-4E90-9E00-86D48D223FFB}" type="slidenum">
              <a:rPr lang="ru-RU" smtClean="0"/>
              <a:pPr/>
              <a:t>‹#›</a:t>
            </a:fld>
            <a:endParaRPr lang="ru-RU"/>
          </a:p>
        </p:txBody>
      </p:sp>
    </p:spTree>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userDrawn="1">
  <p:cSld name="69_Пустой слайд">
    <p:spTree>
      <p:nvGrpSpPr>
        <p:cNvPr id="1" name=""/>
        <p:cNvGrpSpPr/>
        <p:nvPr/>
      </p:nvGrpSpPr>
      <p:grpSpPr>
        <a:xfrm>
          <a:off x="0" y="0"/>
          <a:ext cx="0" cy="0"/>
          <a:chOff x="0" y="0"/>
          <a:chExt cx="0" cy="0"/>
        </a:xfrm>
      </p:grpSpPr>
      <p:sp>
        <p:nvSpPr>
          <p:cNvPr id="3" name="Прямоугольник 2"/>
          <p:cNvSpPr/>
          <p:nvPr userDrawn="1"/>
        </p:nvSpPr>
        <p:spPr>
          <a:xfrm>
            <a:off x="0" y="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ru-RU" sz="1400" i="1" dirty="0">
                <a:solidFill>
                  <a:srgbClr val="7F7F7F"/>
                </a:solidFill>
                <a:cs typeface="Arial" charset="0"/>
                <a:sym typeface="Symbol" pitchFamily="18" charset="2"/>
              </a:rPr>
              <a:t>Моделирование</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11 класс</a:t>
            </a:r>
            <a:endParaRPr lang="ru-RU" sz="1400" i="1" dirty="0">
              <a:solidFill>
                <a:srgbClr val="7F7F7F"/>
              </a:solidFill>
              <a:cs typeface="Arial" charset="0"/>
            </a:endParaRPr>
          </a:p>
        </p:txBody>
      </p:sp>
      <p:sp>
        <p:nvSpPr>
          <p:cNvPr id="4" name="Прямоугольник 3"/>
          <p:cNvSpPr/>
          <p:nvPr userDrawn="1"/>
        </p:nvSpPr>
        <p:spPr>
          <a:xfrm>
            <a:off x="0" y="657225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tabLst>
                <a:tab pos="8791200" algn="r"/>
              </a:tabLst>
              <a:defRPr/>
            </a:pPr>
            <a:r>
              <a:rPr lang="ru-RU" sz="1400" i="1" dirty="0">
                <a:solidFill>
                  <a:srgbClr val="7F7F7F"/>
                </a:solidFill>
                <a:cs typeface="Arial" charset="0"/>
                <a:sym typeface="Symbol" pitchFamily="18" charset="2"/>
              </a:rPr>
              <a:t></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К.Ю. Поляков, Е.А. Ерёмин, 201</a:t>
            </a:r>
            <a:r>
              <a:rPr lang="en-US" sz="1400" i="1" dirty="0">
                <a:solidFill>
                  <a:srgbClr val="7F7F7F"/>
                </a:solidFill>
                <a:cs typeface="Arial" charset="0"/>
                <a:sym typeface="Symbol" pitchFamily="18" charset="2"/>
              </a:rPr>
              <a:t>8</a:t>
            </a:r>
            <a:r>
              <a:rPr lang="ru-RU" sz="1400" i="1" dirty="0">
                <a:solidFill>
                  <a:srgbClr val="7F7F7F"/>
                </a:solidFill>
                <a:cs typeface="Arial" charset="0"/>
                <a:sym typeface="Symbol" pitchFamily="18" charset="2"/>
              </a:rPr>
              <a:t> 	</a:t>
            </a:r>
            <a:r>
              <a:rPr lang="en-US" sz="1400" i="1" dirty="0">
                <a:solidFill>
                  <a:srgbClr val="7F7F7F"/>
                </a:solidFill>
                <a:cs typeface="Arial" charset="0"/>
                <a:sym typeface="Symbol" pitchFamily="18" charset="2"/>
              </a:rPr>
              <a:t>http://kpolyakov.spb.ru</a:t>
            </a:r>
            <a:endParaRPr lang="ru-RU" sz="1400" i="1" dirty="0">
              <a:solidFill>
                <a:srgbClr val="7F7F7F"/>
              </a:solidFill>
              <a:cs typeface="Arial" charset="0"/>
              <a:sym typeface="Symbol" pitchFamily="18" charset="2"/>
            </a:endParaRPr>
          </a:p>
        </p:txBody>
      </p:sp>
      <p:sp>
        <p:nvSpPr>
          <p:cNvPr id="5" name="Line 2"/>
          <p:cNvSpPr>
            <a:spLocks noChangeShapeType="1"/>
          </p:cNvSpPr>
          <p:nvPr userDrawn="1"/>
        </p:nvSpPr>
        <p:spPr bwMode="auto">
          <a:xfrm>
            <a:off x="376238" y="795338"/>
            <a:ext cx="8464550" cy="0"/>
          </a:xfrm>
          <a:prstGeom prst="line">
            <a:avLst/>
          </a:prstGeom>
          <a:noFill/>
          <a:ln w="38100">
            <a:solidFill>
              <a:srgbClr val="000080"/>
            </a:solidFill>
            <a:round/>
            <a:headEnd/>
            <a:tailEnd/>
          </a:ln>
        </p:spPr>
        <p:txBody>
          <a:bodyPr wrap="none" anchor="ctr"/>
          <a:lstStyle/>
          <a:p>
            <a:pPr>
              <a:defRPr/>
            </a:pPr>
            <a:endParaRPr lang="ru-RU">
              <a:latin typeface="Arial" charset="0"/>
            </a:endParaRPr>
          </a:p>
        </p:txBody>
      </p:sp>
      <p:sp>
        <p:nvSpPr>
          <p:cNvPr id="11" name="Заголовок 1"/>
          <p:cNvSpPr>
            <a:spLocks noGrp="1"/>
          </p:cNvSpPr>
          <p:nvPr>
            <p:ph type="title"/>
          </p:nvPr>
        </p:nvSpPr>
        <p:spPr>
          <a:xfrm>
            <a:off x="310718" y="301272"/>
            <a:ext cx="8376082" cy="471086"/>
          </a:xfrm>
        </p:spPr>
        <p:txBody>
          <a:bodyPr/>
          <a:lstStyle>
            <a:lvl1pPr algn="l">
              <a:defRPr sz="3000" b="1"/>
            </a:lvl1pPr>
          </a:lstStyle>
          <a:p>
            <a:r>
              <a:rPr lang="ru-RU" dirty="0" smtClean="0"/>
              <a:t>Образец заголовка</a:t>
            </a:r>
            <a:endParaRPr lang="ru-RU" dirty="0"/>
          </a:p>
        </p:txBody>
      </p:sp>
      <p:sp>
        <p:nvSpPr>
          <p:cNvPr id="6" name="Rectangle 4"/>
          <p:cNvSpPr>
            <a:spLocks noGrp="1" noChangeArrowheads="1"/>
          </p:cNvSpPr>
          <p:nvPr>
            <p:ph type="dt" sz="half" idx="10"/>
          </p:nvPr>
        </p:nvSpPr>
        <p:spPr/>
        <p:txBody>
          <a:bodyPr/>
          <a:lstStyle>
            <a:lvl1pPr>
              <a:defRPr/>
            </a:lvl1pPr>
          </a:lstStyle>
          <a:p>
            <a:pPr>
              <a:defRPr/>
            </a:pPr>
            <a:endParaRPr lang="ru-RU"/>
          </a:p>
        </p:txBody>
      </p:sp>
      <p:sp>
        <p:nvSpPr>
          <p:cNvPr id="7" name="Rectangle 5"/>
          <p:cNvSpPr>
            <a:spLocks noGrp="1" noChangeArrowheads="1"/>
          </p:cNvSpPr>
          <p:nvPr>
            <p:ph type="ftr" sz="quarter" idx="11"/>
          </p:nvPr>
        </p:nvSpPr>
        <p:spPr/>
        <p:txBody>
          <a:bodyPr/>
          <a:lstStyle>
            <a:lvl1pPr>
              <a:defRPr/>
            </a:lvl1pPr>
          </a:lstStyle>
          <a:p>
            <a:pPr>
              <a:defRPr/>
            </a:pPr>
            <a:endParaRPr lang="ru-RU"/>
          </a:p>
        </p:txBody>
      </p:sp>
      <p:sp>
        <p:nvSpPr>
          <p:cNvPr id="8" name="Rectangle 6"/>
          <p:cNvSpPr>
            <a:spLocks noGrp="1" noChangeArrowheads="1"/>
          </p:cNvSpPr>
          <p:nvPr>
            <p:ph type="sldNum" sz="quarter" idx="12"/>
          </p:nvPr>
        </p:nvSpPr>
        <p:spPr>
          <a:xfrm>
            <a:off x="7004050" y="-20638"/>
            <a:ext cx="2133600" cy="476251"/>
          </a:xfrm>
        </p:spPr>
        <p:txBody>
          <a:bodyPr/>
          <a:lstStyle>
            <a:lvl1pPr>
              <a:defRPr/>
            </a:lvl1pPr>
          </a:lstStyle>
          <a:p>
            <a:pPr>
              <a:defRPr/>
            </a:pPr>
            <a:fld id="{34D88E0E-3AEE-4947-98F1-0D45560FA7AC}" type="slidenum">
              <a:rPr lang="ru-RU"/>
              <a:pPr>
                <a:defRPr/>
              </a:pPr>
              <a:t>‹#›</a:t>
            </a:fld>
            <a:endParaRPr lang="ru-RU"/>
          </a:p>
        </p:txBody>
      </p:sp>
    </p:spTree>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userDrawn="1">
  <p:cSld name="70_Пустой слайд">
    <p:spTree>
      <p:nvGrpSpPr>
        <p:cNvPr id="1" name=""/>
        <p:cNvGrpSpPr/>
        <p:nvPr/>
      </p:nvGrpSpPr>
      <p:grpSpPr>
        <a:xfrm>
          <a:off x="0" y="0"/>
          <a:ext cx="0" cy="0"/>
          <a:chOff x="0" y="0"/>
          <a:chExt cx="0" cy="0"/>
        </a:xfrm>
      </p:grpSpPr>
      <p:sp>
        <p:nvSpPr>
          <p:cNvPr id="3" name="Прямоугольник 2"/>
          <p:cNvSpPr/>
          <p:nvPr userDrawn="1"/>
        </p:nvSpPr>
        <p:spPr>
          <a:xfrm>
            <a:off x="0" y="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ru-RU" sz="1400" i="1" dirty="0">
                <a:solidFill>
                  <a:srgbClr val="7F7F7F"/>
                </a:solidFill>
                <a:cs typeface="Arial" charset="0"/>
                <a:sym typeface="Symbol" pitchFamily="18" charset="2"/>
              </a:rPr>
              <a:t>Моделирование</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11 класс</a:t>
            </a:r>
            <a:endParaRPr lang="ru-RU" sz="1400" i="1" dirty="0">
              <a:solidFill>
                <a:srgbClr val="7F7F7F"/>
              </a:solidFill>
              <a:cs typeface="Arial" charset="0"/>
            </a:endParaRPr>
          </a:p>
        </p:txBody>
      </p:sp>
      <p:sp>
        <p:nvSpPr>
          <p:cNvPr id="4" name="Прямоугольник 3"/>
          <p:cNvSpPr/>
          <p:nvPr userDrawn="1"/>
        </p:nvSpPr>
        <p:spPr>
          <a:xfrm>
            <a:off x="0" y="657225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tabLst>
                <a:tab pos="8791200" algn="r"/>
              </a:tabLst>
              <a:defRPr/>
            </a:pPr>
            <a:r>
              <a:rPr lang="ru-RU" sz="1400" i="1" dirty="0">
                <a:solidFill>
                  <a:srgbClr val="7F7F7F"/>
                </a:solidFill>
                <a:cs typeface="Arial" charset="0"/>
                <a:sym typeface="Symbol" pitchFamily="18" charset="2"/>
              </a:rPr>
              <a:t></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К.Ю. Поляков, Е.А. Ерёмин, 201</a:t>
            </a:r>
            <a:r>
              <a:rPr lang="en-US" sz="1400" i="1" dirty="0">
                <a:solidFill>
                  <a:srgbClr val="7F7F7F"/>
                </a:solidFill>
                <a:cs typeface="Arial" charset="0"/>
                <a:sym typeface="Symbol" pitchFamily="18" charset="2"/>
              </a:rPr>
              <a:t>8</a:t>
            </a:r>
            <a:r>
              <a:rPr lang="ru-RU" sz="1400" i="1" dirty="0">
                <a:solidFill>
                  <a:srgbClr val="7F7F7F"/>
                </a:solidFill>
                <a:cs typeface="Arial" charset="0"/>
                <a:sym typeface="Symbol" pitchFamily="18" charset="2"/>
              </a:rPr>
              <a:t> 	</a:t>
            </a:r>
            <a:r>
              <a:rPr lang="en-US" sz="1400" i="1" dirty="0">
                <a:solidFill>
                  <a:srgbClr val="7F7F7F"/>
                </a:solidFill>
                <a:cs typeface="Arial" charset="0"/>
                <a:sym typeface="Symbol" pitchFamily="18" charset="2"/>
              </a:rPr>
              <a:t>http://kpolyakov.spb.ru</a:t>
            </a:r>
            <a:endParaRPr lang="ru-RU" sz="1400" i="1" dirty="0">
              <a:solidFill>
                <a:srgbClr val="7F7F7F"/>
              </a:solidFill>
              <a:cs typeface="Arial" charset="0"/>
              <a:sym typeface="Symbol" pitchFamily="18" charset="2"/>
            </a:endParaRPr>
          </a:p>
        </p:txBody>
      </p:sp>
      <p:sp>
        <p:nvSpPr>
          <p:cNvPr id="5" name="Line 2"/>
          <p:cNvSpPr>
            <a:spLocks noChangeShapeType="1"/>
          </p:cNvSpPr>
          <p:nvPr userDrawn="1"/>
        </p:nvSpPr>
        <p:spPr bwMode="auto">
          <a:xfrm>
            <a:off x="376238" y="795338"/>
            <a:ext cx="8464550" cy="0"/>
          </a:xfrm>
          <a:prstGeom prst="line">
            <a:avLst/>
          </a:prstGeom>
          <a:noFill/>
          <a:ln w="38100">
            <a:solidFill>
              <a:srgbClr val="000080"/>
            </a:solidFill>
            <a:round/>
            <a:headEnd/>
            <a:tailEnd/>
          </a:ln>
        </p:spPr>
        <p:txBody>
          <a:bodyPr wrap="none" anchor="ctr"/>
          <a:lstStyle/>
          <a:p>
            <a:pPr>
              <a:defRPr/>
            </a:pPr>
            <a:endParaRPr lang="ru-RU">
              <a:latin typeface="Arial" charset="0"/>
            </a:endParaRPr>
          </a:p>
        </p:txBody>
      </p:sp>
      <p:sp>
        <p:nvSpPr>
          <p:cNvPr id="11" name="Заголовок 1"/>
          <p:cNvSpPr>
            <a:spLocks noGrp="1"/>
          </p:cNvSpPr>
          <p:nvPr>
            <p:ph type="title"/>
          </p:nvPr>
        </p:nvSpPr>
        <p:spPr>
          <a:xfrm>
            <a:off x="310718" y="301272"/>
            <a:ext cx="8376082" cy="471086"/>
          </a:xfrm>
        </p:spPr>
        <p:txBody>
          <a:bodyPr/>
          <a:lstStyle>
            <a:lvl1pPr algn="l">
              <a:defRPr sz="3000" b="1"/>
            </a:lvl1pPr>
          </a:lstStyle>
          <a:p>
            <a:r>
              <a:rPr lang="ru-RU" dirty="0" smtClean="0"/>
              <a:t>Образец заголовка</a:t>
            </a:r>
            <a:endParaRPr lang="ru-RU" dirty="0"/>
          </a:p>
        </p:txBody>
      </p:sp>
      <p:sp>
        <p:nvSpPr>
          <p:cNvPr id="6" name="Rectangle 4"/>
          <p:cNvSpPr>
            <a:spLocks noGrp="1" noChangeArrowheads="1"/>
          </p:cNvSpPr>
          <p:nvPr>
            <p:ph type="dt" sz="half" idx="10"/>
          </p:nvPr>
        </p:nvSpPr>
        <p:spPr/>
        <p:txBody>
          <a:bodyPr/>
          <a:lstStyle>
            <a:lvl1pPr>
              <a:defRPr/>
            </a:lvl1pPr>
          </a:lstStyle>
          <a:p>
            <a:pPr>
              <a:defRPr/>
            </a:pPr>
            <a:endParaRPr lang="ru-RU"/>
          </a:p>
        </p:txBody>
      </p:sp>
      <p:sp>
        <p:nvSpPr>
          <p:cNvPr id="7" name="Rectangle 5"/>
          <p:cNvSpPr>
            <a:spLocks noGrp="1" noChangeArrowheads="1"/>
          </p:cNvSpPr>
          <p:nvPr>
            <p:ph type="ftr" sz="quarter" idx="11"/>
          </p:nvPr>
        </p:nvSpPr>
        <p:spPr/>
        <p:txBody>
          <a:bodyPr/>
          <a:lstStyle>
            <a:lvl1pPr>
              <a:defRPr/>
            </a:lvl1pPr>
          </a:lstStyle>
          <a:p>
            <a:pPr>
              <a:defRPr/>
            </a:pPr>
            <a:endParaRPr lang="ru-RU"/>
          </a:p>
        </p:txBody>
      </p:sp>
      <p:sp>
        <p:nvSpPr>
          <p:cNvPr id="8" name="Rectangle 6"/>
          <p:cNvSpPr>
            <a:spLocks noGrp="1" noChangeArrowheads="1"/>
          </p:cNvSpPr>
          <p:nvPr>
            <p:ph type="sldNum" sz="quarter" idx="12"/>
          </p:nvPr>
        </p:nvSpPr>
        <p:spPr>
          <a:xfrm>
            <a:off x="7004050" y="-20638"/>
            <a:ext cx="2133600" cy="476251"/>
          </a:xfrm>
        </p:spPr>
        <p:txBody>
          <a:bodyPr/>
          <a:lstStyle>
            <a:lvl1pPr>
              <a:defRPr/>
            </a:lvl1pPr>
          </a:lstStyle>
          <a:p>
            <a:pPr>
              <a:defRPr/>
            </a:pPr>
            <a:fld id="{34D88E0E-3AEE-4947-98F1-0D45560FA7AC}" type="slidenum">
              <a:rPr lang="ru-RU"/>
              <a:pPr>
                <a:defRPr/>
              </a:pPr>
              <a:t>‹#›</a:t>
            </a:fld>
            <a:endParaRPr lang="ru-RU"/>
          </a:p>
        </p:txBody>
      </p:sp>
    </p:spTree>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userDrawn="1">
  <p:cSld name="71_Пустой слайд">
    <p:spTree>
      <p:nvGrpSpPr>
        <p:cNvPr id="1" name=""/>
        <p:cNvGrpSpPr/>
        <p:nvPr/>
      </p:nvGrpSpPr>
      <p:grpSpPr>
        <a:xfrm>
          <a:off x="0" y="0"/>
          <a:ext cx="0" cy="0"/>
          <a:chOff x="0" y="0"/>
          <a:chExt cx="0" cy="0"/>
        </a:xfrm>
      </p:grpSpPr>
      <p:sp>
        <p:nvSpPr>
          <p:cNvPr id="3" name="Прямоугольник 2"/>
          <p:cNvSpPr/>
          <p:nvPr userDrawn="1"/>
        </p:nvSpPr>
        <p:spPr>
          <a:xfrm>
            <a:off x="0" y="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ru-RU" sz="1400" i="1" dirty="0">
                <a:solidFill>
                  <a:srgbClr val="7F7F7F"/>
                </a:solidFill>
                <a:cs typeface="Arial" charset="0"/>
                <a:sym typeface="Symbol" pitchFamily="18" charset="2"/>
              </a:rPr>
              <a:t>Моделирование</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11 класс</a:t>
            </a:r>
            <a:endParaRPr lang="ru-RU" sz="1400" i="1" dirty="0">
              <a:solidFill>
                <a:srgbClr val="7F7F7F"/>
              </a:solidFill>
              <a:cs typeface="Arial" charset="0"/>
            </a:endParaRPr>
          </a:p>
        </p:txBody>
      </p:sp>
      <p:sp>
        <p:nvSpPr>
          <p:cNvPr id="4" name="Прямоугольник 3"/>
          <p:cNvSpPr/>
          <p:nvPr userDrawn="1"/>
        </p:nvSpPr>
        <p:spPr>
          <a:xfrm>
            <a:off x="0" y="657225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tabLst>
                <a:tab pos="8791200" algn="r"/>
              </a:tabLst>
              <a:defRPr/>
            </a:pPr>
            <a:r>
              <a:rPr lang="ru-RU" sz="1400" i="1" dirty="0">
                <a:solidFill>
                  <a:srgbClr val="7F7F7F"/>
                </a:solidFill>
                <a:cs typeface="Arial" charset="0"/>
                <a:sym typeface="Symbol" pitchFamily="18" charset="2"/>
              </a:rPr>
              <a:t></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К.Ю. Поляков, Е.А. Ерёмин, 201</a:t>
            </a:r>
            <a:r>
              <a:rPr lang="en-US" sz="1400" i="1" dirty="0">
                <a:solidFill>
                  <a:srgbClr val="7F7F7F"/>
                </a:solidFill>
                <a:cs typeface="Arial" charset="0"/>
                <a:sym typeface="Symbol" pitchFamily="18" charset="2"/>
              </a:rPr>
              <a:t>8</a:t>
            </a:r>
            <a:r>
              <a:rPr lang="ru-RU" sz="1400" i="1" dirty="0">
                <a:solidFill>
                  <a:srgbClr val="7F7F7F"/>
                </a:solidFill>
                <a:cs typeface="Arial" charset="0"/>
                <a:sym typeface="Symbol" pitchFamily="18" charset="2"/>
              </a:rPr>
              <a:t> 	</a:t>
            </a:r>
            <a:r>
              <a:rPr lang="en-US" sz="1400" i="1" dirty="0">
                <a:solidFill>
                  <a:srgbClr val="7F7F7F"/>
                </a:solidFill>
                <a:cs typeface="Arial" charset="0"/>
                <a:sym typeface="Symbol" pitchFamily="18" charset="2"/>
              </a:rPr>
              <a:t>http://kpolyakov.spb.ru</a:t>
            </a:r>
            <a:endParaRPr lang="ru-RU" sz="1400" i="1" dirty="0">
              <a:solidFill>
                <a:srgbClr val="7F7F7F"/>
              </a:solidFill>
              <a:cs typeface="Arial" charset="0"/>
              <a:sym typeface="Symbol" pitchFamily="18" charset="2"/>
            </a:endParaRPr>
          </a:p>
        </p:txBody>
      </p:sp>
      <p:sp>
        <p:nvSpPr>
          <p:cNvPr id="5" name="Line 2"/>
          <p:cNvSpPr>
            <a:spLocks noChangeShapeType="1"/>
          </p:cNvSpPr>
          <p:nvPr userDrawn="1"/>
        </p:nvSpPr>
        <p:spPr bwMode="auto">
          <a:xfrm>
            <a:off x="376238" y="795338"/>
            <a:ext cx="8464550" cy="0"/>
          </a:xfrm>
          <a:prstGeom prst="line">
            <a:avLst/>
          </a:prstGeom>
          <a:noFill/>
          <a:ln w="38100">
            <a:solidFill>
              <a:srgbClr val="000080"/>
            </a:solidFill>
            <a:round/>
            <a:headEnd/>
            <a:tailEnd/>
          </a:ln>
        </p:spPr>
        <p:txBody>
          <a:bodyPr wrap="none" anchor="ctr"/>
          <a:lstStyle/>
          <a:p>
            <a:pPr>
              <a:defRPr/>
            </a:pPr>
            <a:endParaRPr lang="ru-RU">
              <a:latin typeface="Arial" charset="0"/>
            </a:endParaRPr>
          </a:p>
        </p:txBody>
      </p:sp>
      <p:sp>
        <p:nvSpPr>
          <p:cNvPr id="11" name="Заголовок 1"/>
          <p:cNvSpPr>
            <a:spLocks noGrp="1"/>
          </p:cNvSpPr>
          <p:nvPr>
            <p:ph type="title"/>
          </p:nvPr>
        </p:nvSpPr>
        <p:spPr>
          <a:xfrm>
            <a:off x="310718" y="301272"/>
            <a:ext cx="8376082" cy="471086"/>
          </a:xfrm>
        </p:spPr>
        <p:txBody>
          <a:bodyPr/>
          <a:lstStyle>
            <a:lvl1pPr algn="l">
              <a:defRPr sz="3000" b="1"/>
            </a:lvl1pPr>
          </a:lstStyle>
          <a:p>
            <a:r>
              <a:rPr lang="ru-RU" dirty="0" smtClean="0"/>
              <a:t>Образец заголовка</a:t>
            </a:r>
            <a:endParaRPr lang="ru-RU" dirty="0"/>
          </a:p>
        </p:txBody>
      </p:sp>
      <p:sp>
        <p:nvSpPr>
          <p:cNvPr id="6" name="Rectangle 4"/>
          <p:cNvSpPr>
            <a:spLocks noGrp="1" noChangeArrowheads="1"/>
          </p:cNvSpPr>
          <p:nvPr>
            <p:ph type="dt" sz="half" idx="10"/>
          </p:nvPr>
        </p:nvSpPr>
        <p:spPr/>
        <p:txBody>
          <a:bodyPr/>
          <a:lstStyle>
            <a:lvl1pPr>
              <a:defRPr/>
            </a:lvl1pPr>
          </a:lstStyle>
          <a:p>
            <a:pPr>
              <a:defRPr/>
            </a:pPr>
            <a:endParaRPr lang="ru-RU"/>
          </a:p>
        </p:txBody>
      </p:sp>
      <p:sp>
        <p:nvSpPr>
          <p:cNvPr id="7" name="Rectangle 5"/>
          <p:cNvSpPr>
            <a:spLocks noGrp="1" noChangeArrowheads="1"/>
          </p:cNvSpPr>
          <p:nvPr>
            <p:ph type="ftr" sz="quarter" idx="11"/>
          </p:nvPr>
        </p:nvSpPr>
        <p:spPr/>
        <p:txBody>
          <a:bodyPr/>
          <a:lstStyle>
            <a:lvl1pPr>
              <a:defRPr/>
            </a:lvl1pPr>
          </a:lstStyle>
          <a:p>
            <a:pPr>
              <a:defRPr/>
            </a:pPr>
            <a:endParaRPr lang="ru-RU"/>
          </a:p>
        </p:txBody>
      </p:sp>
      <p:sp>
        <p:nvSpPr>
          <p:cNvPr id="8" name="Rectangle 6"/>
          <p:cNvSpPr>
            <a:spLocks noGrp="1" noChangeArrowheads="1"/>
          </p:cNvSpPr>
          <p:nvPr>
            <p:ph type="sldNum" sz="quarter" idx="12"/>
          </p:nvPr>
        </p:nvSpPr>
        <p:spPr>
          <a:xfrm>
            <a:off x="7004050" y="-20638"/>
            <a:ext cx="2133600" cy="476251"/>
          </a:xfrm>
        </p:spPr>
        <p:txBody>
          <a:bodyPr/>
          <a:lstStyle>
            <a:lvl1pPr>
              <a:defRPr/>
            </a:lvl1pPr>
          </a:lstStyle>
          <a:p>
            <a:pPr>
              <a:defRPr/>
            </a:pPr>
            <a:fld id="{34D88E0E-3AEE-4947-98F1-0D45560FA7AC}" type="slidenum">
              <a:rPr lang="ru-RU"/>
              <a:pPr>
                <a:defRPr/>
              </a:pPr>
              <a:t>‹#›</a:t>
            </a:fld>
            <a:endParaRPr lang="ru-RU"/>
          </a:p>
        </p:txBody>
      </p:sp>
    </p:spTree>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userDrawn="1">
  <p:cSld name="72_Пустой слайд">
    <p:spTree>
      <p:nvGrpSpPr>
        <p:cNvPr id="1" name=""/>
        <p:cNvGrpSpPr/>
        <p:nvPr/>
      </p:nvGrpSpPr>
      <p:grpSpPr>
        <a:xfrm>
          <a:off x="0" y="0"/>
          <a:ext cx="0" cy="0"/>
          <a:chOff x="0" y="0"/>
          <a:chExt cx="0" cy="0"/>
        </a:xfrm>
      </p:grpSpPr>
      <p:sp>
        <p:nvSpPr>
          <p:cNvPr id="3" name="Прямоугольник 2"/>
          <p:cNvSpPr/>
          <p:nvPr userDrawn="1"/>
        </p:nvSpPr>
        <p:spPr>
          <a:xfrm>
            <a:off x="0" y="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ru-RU" sz="1400" i="1" dirty="0">
                <a:solidFill>
                  <a:srgbClr val="7F7F7F"/>
                </a:solidFill>
                <a:cs typeface="Arial" charset="0"/>
                <a:sym typeface="Symbol" pitchFamily="18" charset="2"/>
              </a:rPr>
              <a:t>Моделирование</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11 класс</a:t>
            </a:r>
            <a:endParaRPr lang="ru-RU" sz="1400" i="1" dirty="0">
              <a:solidFill>
                <a:srgbClr val="7F7F7F"/>
              </a:solidFill>
              <a:cs typeface="Arial" charset="0"/>
            </a:endParaRPr>
          </a:p>
        </p:txBody>
      </p:sp>
      <p:sp>
        <p:nvSpPr>
          <p:cNvPr id="4" name="Прямоугольник 3"/>
          <p:cNvSpPr/>
          <p:nvPr userDrawn="1"/>
        </p:nvSpPr>
        <p:spPr>
          <a:xfrm>
            <a:off x="0" y="6572250"/>
            <a:ext cx="9144000" cy="285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tabLst>
                <a:tab pos="8791200" algn="r"/>
              </a:tabLst>
              <a:defRPr/>
            </a:pPr>
            <a:r>
              <a:rPr lang="ru-RU" sz="1400" i="1" dirty="0">
                <a:solidFill>
                  <a:srgbClr val="7F7F7F"/>
                </a:solidFill>
                <a:cs typeface="Arial" charset="0"/>
                <a:sym typeface="Symbol" pitchFamily="18" charset="2"/>
              </a:rPr>
              <a:t></a:t>
            </a:r>
            <a:r>
              <a:rPr lang="en-US" sz="1400" i="1" dirty="0">
                <a:solidFill>
                  <a:srgbClr val="7F7F7F"/>
                </a:solidFill>
                <a:cs typeface="Arial" charset="0"/>
                <a:sym typeface="Symbol" pitchFamily="18" charset="2"/>
              </a:rPr>
              <a:t> </a:t>
            </a:r>
            <a:r>
              <a:rPr lang="ru-RU" sz="1400" i="1" dirty="0">
                <a:solidFill>
                  <a:srgbClr val="7F7F7F"/>
                </a:solidFill>
                <a:cs typeface="Arial" charset="0"/>
                <a:sym typeface="Symbol" pitchFamily="18" charset="2"/>
              </a:rPr>
              <a:t>К.Ю. Поляков, Е.А. Ерёмин, 201</a:t>
            </a:r>
            <a:r>
              <a:rPr lang="en-US" sz="1400" i="1" dirty="0">
                <a:solidFill>
                  <a:srgbClr val="7F7F7F"/>
                </a:solidFill>
                <a:cs typeface="Arial" charset="0"/>
                <a:sym typeface="Symbol" pitchFamily="18" charset="2"/>
              </a:rPr>
              <a:t>8</a:t>
            </a:r>
            <a:r>
              <a:rPr lang="ru-RU" sz="1400" i="1" dirty="0">
                <a:solidFill>
                  <a:srgbClr val="7F7F7F"/>
                </a:solidFill>
                <a:cs typeface="Arial" charset="0"/>
                <a:sym typeface="Symbol" pitchFamily="18" charset="2"/>
              </a:rPr>
              <a:t> 	</a:t>
            </a:r>
            <a:r>
              <a:rPr lang="en-US" sz="1400" i="1" dirty="0">
                <a:solidFill>
                  <a:srgbClr val="7F7F7F"/>
                </a:solidFill>
                <a:cs typeface="Arial" charset="0"/>
                <a:sym typeface="Symbol" pitchFamily="18" charset="2"/>
              </a:rPr>
              <a:t>http://kpolyakov.spb.ru</a:t>
            </a:r>
            <a:endParaRPr lang="ru-RU" sz="1400" i="1" dirty="0">
              <a:solidFill>
                <a:srgbClr val="7F7F7F"/>
              </a:solidFill>
              <a:cs typeface="Arial" charset="0"/>
              <a:sym typeface="Symbol" pitchFamily="18" charset="2"/>
            </a:endParaRPr>
          </a:p>
        </p:txBody>
      </p:sp>
      <p:sp>
        <p:nvSpPr>
          <p:cNvPr id="5" name="Line 2"/>
          <p:cNvSpPr>
            <a:spLocks noChangeShapeType="1"/>
          </p:cNvSpPr>
          <p:nvPr userDrawn="1"/>
        </p:nvSpPr>
        <p:spPr bwMode="auto">
          <a:xfrm>
            <a:off x="376238" y="795338"/>
            <a:ext cx="8464550" cy="0"/>
          </a:xfrm>
          <a:prstGeom prst="line">
            <a:avLst/>
          </a:prstGeom>
          <a:noFill/>
          <a:ln w="38100">
            <a:solidFill>
              <a:srgbClr val="000080"/>
            </a:solidFill>
            <a:round/>
            <a:headEnd/>
            <a:tailEnd/>
          </a:ln>
        </p:spPr>
        <p:txBody>
          <a:bodyPr wrap="none" anchor="ctr"/>
          <a:lstStyle/>
          <a:p>
            <a:pPr>
              <a:defRPr/>
            </a:pPr>
            <a:endParaRPr lang="ru-RU">
              <a:latin typeface="Arial" charset="0"/>
            </a:endParaRPr>
          </a:p>
        </p:txBody>
      </p:sp>
      <p:sp>
        <p:nvSpPr>
          <p:cNvPr id="11" name="Заголовок 1"/>
          <p:cNvSpPr>
            <a:spLocks noGrp="1"/>
          </p:cNvSpPr>
          <p:nvPr>
            <p:ph type="title"/>
          </p:nvPr>
        </p:nvSpPr>
        <p:spPr>
          <a:xfrm>
            <a:off x="310718" y="301272"/>
            <a:ext cx="8376082" cy="471086"/>
          </a:xfrm>
        </p:spPr>
        <p:txBody>
          <a:bodyPr/>
          <a:lstStyle>
            <a:lvl1pPr algn="l">
              <a:defRPr sz="3000" b="1"/>
            </a:lvl1pPr>
          </a:lstStyle>
          <a:p>
            <a:r>
              <a:rPr lang="ru-RU" dirty="0" smtClean="0"/>
              <a:t>Образец заголовка</a:t>
            </a:r>
            <a:endParaRPr lang="ru-RU" dirty="0"/>
          </a:p>
        </p:txBody>
      </p:sp>
      <p:sp>
        <p:nvSpPr>
          <p:cNvPr id="6" name="Rectangle 4"/>
          <p:cNvSpPr>
            <a:spLocks noGrp="1" noChangeArrowheads="1"/>
          </p:cNvSpPr>
          <p:nvPr>
            <p:ph type="dt" sz="half" idx="10"/>
          </p:nvPr>
        </p:nvSpPr>
        <p:spPr/>
        <p:txBody>
          <a:bodyPr/>
          <a:lstStyle>
            <a:lvl1pPr>
              <a:defRPr/>
            </a:lvl1pPr>
          </a:lstStyle>
          <a:p>
            <a:pPr>
              <a:defRPr/>
            </a:pPr>
            <a:endParaRPr lang="ru-RU"/>
          </a:p>
        </p:txBody>
      </p:sp>
      <p:sp>
        <p:nvSpPr>
          <p:cNvPr id="7" name="Rectangle 5"/>
          <p:cNvSpPr>
            <a:spLocks noGrp="1" noChangeArrowheads="1"/>
          </p:cNvSpPr>
          <p:nvPr>
            <p:ph type="ftr" sz="quarter" idx="11"/>
          </p:nvPr>
        </p:nvSpPr>
        <p:spPr/>
        <p:txBody>
          <a:bodyPr/>
          <a:lstStyle>
            <a:lvl1pPr>
              <a:defRPr/>
            </a:lvl1pPr>
          </a:lstStyle>
          <a:p>
            <a:pPr>
              <a:defRPr/>
            </a:pPr>
            <a:endParaRPr lang="ru-RU"/>
          </a:p>
        </p:txBody>
      </p:sp>
      <p:sp>
        <p:nvSpPr>
          <p:cNvPr id="8" name="Rectangle 6"/>
          <p:cNvSpPr>
            <a:spLocks noGrp="1" noChangeArrowheads="1"/>
          </p:cNvSpPr>
          <p:nvPr>
            <p:ph type="sldNum" sz="quarter" idx="12"/>
          </p:nvPr>
        </p:nvSpPr>
        <p:spPr>
          <a:xfrm>
            <a:off x="7004050" y="-20638"/>
            <a:ext cx="2133600" cy="476251"/>
          </a:xfrm>
        </p:spPr>
        <p:txBody>
          <a:bodyPr/>
          <a:lstStyle>
            <a:lvl1pPr>
              <a:defRPr/>
            </a:lvl1pPr>
          </a:lstStyle>
          <a:p>
            <a:pPr>
              <a:defRPr/>
            </a:pPr>
            <a:fld id="{34D88E0E-3AEE-4947-98F1-0D45560FA7AC}"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0F76A1D1-E060-4625-B4C8-3EB7591158CE}" type="datetimeFigureOut">
              <a:rPr lang="ru-RU" smtClean="0"/>
              <a:pPr/>
              <a:t>30.09.2022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8591A11-09D4-4E90-9E00-86D48D223FFB}"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63" Type="http://schemas.openxmlformats.org/officeDocument/2006/relationships/slideLayout" Target="../slideLayouts/slideLayout63.xml"/><Relationship Id="rId68" Type="http://schemas.openxmlformats.org/officeDocument/2006/relationships/slideLayout" Target="../slideLayouts/slideLayout68.xml"/><Relationship Id="rId76" Type="http://schemas.openxmlformats.org/officeDocument/2006/relationships/slideLayout" Target="../slideLayouts/slideLayout76.xml"/><Relationship Id="rId84" Type="http://schemas.openxmlformats.org/officeDocument/2006/relationships/theme" Target="../theme/theme1.xml"/><Relationship Id="rId7" Type="http://schemas.openxmlformats.org/officeDocument/2006/relationships/slideLayout" Target="../slideLayouts/slideLayout7.xml"/><Relationship Id="rId71" Type="http://schemas.openxmlformats.org/officeDocument/2006/relationships/slideLayout" Target="../slideLayouts/slideLayout7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8" Type="http://schemas.openxmlformats.org/officeDocument/2006/relationships/slideLayout" Target="../slideLayouts/slideLayout58.xml"/><Relationship Id="rId66" Type="http://schemas.openxmlformats.org/officeDocument/2006/relationships/slideLayout" Target="../slideLayouts/slideLayout66.xml"/><Relationship Id="rId74" Type="http://schemas.openxmlformats.org/officeDocument/2006/relationships/slideLayout" Target="../slideLayouts/slideLayout74.xml"/><Relationship Id="rId79" Type="http://schemas.openxmlformats.org/officeDocument/2006/relationships/slideLayout" Target="../slideLayouts/slideLayout79.xml"/><Relationship Id="rId5" Type="http://schemas.openxmlformats.org/officeDocument/2006/relationships/slideLayout" Target="../slideLayouts/slideLayout5.xml"/><Relationship Id="rId61" Type="http://schemas.openxmlformats.org/officeDocument/2006/relationships/slideLayout" Target="../slideLayouts/slideLayout61.xml"/><Relationship Id="rId82" Type="http://schemas.openxmlformats.org/officeDocument/2006/relationships/slideLayout" Target="../slideLayouts/slideLayout82.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60" Type="http://schemas.openxmlformats.org/officeDocument/2006/relationships/slideLayout" Target="../slideLayouts/slideLayout60.xml"/><Relationship Id="rId65" Type="http://schemas.openxmlformats.org/officeDocument/2006/relationships/slideLayout" Target="../slideLayouts/slideLayout65.xml"/><Relationship Id="rId73" Type="http://schemas.openxmlformats.org/officeDocument/2006/relationships/slideLayout" Target="../slideLayouts/slideLayout73.xml"/><Relationship Id="rId78" Type="http://schemas.openxmlformats.org/officeDocument/2006/relationships/slideLayout" Target="../slideLayouts/slideLayout78.xml"/><Relationship Id="rId81" Type="http://schemas.openxmlformats.org/officeDocument/2006/relationships/slideLayout" Target="../slideLayouts/slideLayout8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slideLayout" Target="../slideLayouts/slideLayout56.xml"/><Relationship Id="rId64" Type="http://schemas.openxmlformats.org/officeDocument/2006/relationships/slideLayout" Target="../slideLayouts/slideLayout64.xml"/><Relationship Id="rId69" Type="http://schemas.openxmlformats.org/officeDocument/2006/relationships/slideLayout" Target="../slideLayouts/slideLayout69.xml"/><Relationship Id="rId77" Type="http://schemas.openxmlformats.org/officeDocument/2006/relationships/slideLayout" Target="../slideLayouts/slideLayout77.xml"/><Relationship Id="rId8" Type="http://schemas.openxmlformats.org/officeDocument/2006/relationships/slideLayout" Target="../slideLayouts/slideLayout8.xml"/><Relationship Id="rId51" Type="http://schemas.openxmlformats.org/officeDocument/2006/relationships/slideLayout" Target="../slideLayouts/slideLayout51.xml"/><Relationship Id="rId72" Type="http://schemas.openxmlformats.org/officeDocument/2006/relationships/slideLayout" Target="../slideLayouts/slideLayout72.xml"/><Relationship Id="rId80" Type="http://schemas.openxmlformats.org/officeDocument/2006/relationships/slideLayout" Target="../slideLayouts/slideLayout80.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59" Type="http://schemas.openxmlformats.org/officeDocument/2006/relationships/slideLayout" Target="../slideLayouts/slideLayout59.xml"/><Relationship Id="rId67" Type="http://schemas.openxmlformats.org/officeDocument/2006/relationships/slideLayout" Target="../slideLayouts/slideLayout67.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62" Type="http://schemas.openxmlformats.org/officeDocument/2006/relationships/slideLayout" Target="../slideLayouts/slideLayout62.xml"/><Relationship Id="rId70" Type="http://schemas.openxmlformats.org/officeDocument/2006/relationships/slideLayout" Target="../slideLayouts/slideLayout70.xml"/><Relationship Id="rId75" Type="http://schemas.openxmlformats.org/officeDocument/2006/relationships/slideLayout" Target="../slideLayouts/slideLayout75.xml"/><Relationship Id="rId83" Type="http://schemas.openxmlformats.org/officeDocument/2006/relationships/slideLayout" Target="../slideLayouts/slideLayout83.xml"/><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slideLayout" Target="../slideLayouts/slideLayout5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76A1D1-E060-4625-B4C8-3EB7591158CE}" type="datetimeFigureOut">
              <a:rPr lang="ru-RU" smtClean="0"/>
              <a:pPr/>
              <a:t>30.09.2022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591A11-09D4-4E90-9E00-86D48D223FFB}"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 id="2147483674" r:id="rId26"/>
    <p:sldLayoutId id="2147483675" r:id="rId27"/>
    <p:sldLayoutId id="2147483676" r:id="rId28"/>
    <p:sldLayoutId id="2147483677" r:id="rId29"/>
    <p:sldLayoutId id="2147483678" r:id="rId30"/>
    <p:sldLayoutId id="2147483679" r:id="rId31"/>
    <p:sldLayoutId id="2147483680" r:id="rId32"/>
    <p:sldLayoutId id="2147483681" r:id="rId33"/>
    <p:sldLayoutId id="2147483682" r:id="rId34"/>
    <p:sldLayoutId id="2147483683" r:id="rId35"/>
    <p:sldLayoutId id="2147483684" r:id="rId36"/>
    <p:sldLayoutId id="2147483685" r:id="rId37"/>
    <p:sldLayoutId id="2147483686" r:id="rId38"/>
    <p:sldLayoutId id="2147483687" r:id="rId39"/>
    <p:sldLayoutId id="2147483688" r:id="rId40"/>
    <p:sldLayoutId id="2147483689" r:id="rId41"/>
    <p:sldLayoutId id="2147483690" r:id="rId42"/>
    <p:sldLayoutId id="2147483691" r:id="rId43"/>
    <p:sldLayoutId id="2147483692" r:id="rId44"/>
    <p:sldLayoutId id="2147483693" r:id="rId45"/>
    <p:sldLayoutId id="2147483694" r:id="rId46"/>
    <p:sldLayoutId id="2147483695" r:id="rId47"/>
    <p:sldLayoutId id="2147483696" r:id="rId48"/>
    <p:sldLayoutId id="2147483697" r:id="rId49"/>
    <p:sldLayoutId id="2147483698" r:id="rId50"/>
    <p:sldLayoutId id="2147483699" r:id="rId51"/>
    <p:sldLayoutId id="2147483700" r:id="rId52"/>
    <p:sldLayoutId id="2147483701" r:id="rId53"/>
    <p:sldLayoutId id="2147483702" r:id="rId54"/>
    <p:sldLayoutId id="2147483703" r:id="rId55"/>
    <p:sldLayoutId id="2147483704" r:id="rId56"/>
    <p:sldLayoutId id="2147483705" r:id="rId57"/>
    <p:sldLayoutId id="2147483706" r:id="rId58"/>
    <p:sldLayoutId id="2147483707" r:id="rId59"/>
    <p:sldLayoutId id="2147483708" r:id="rId60"/>
    <p:sldLayoutId id="2147483709" r:id="rId61"/>
    <p:sldLayoutId id="2147483710" r:id="rId62"/>
    <p:sldLayoutId id="2147483711" r:id="rId63"/>
    <p:sldLayoutId id="2147483712" r:id="rId64"/>
    <p:sldLayoutId id="2147483713" r:id="rId65"/>
    <p:sldLayoutId id="2147483714" r:id="rId66"/>
    <p:sldLayoutId id="2147483715" r:id="rId67"/>
    <p:sldLayoutId id="2147483716" r:id="rId68"/>
    <p:sldLayoutId id="2147483717" r:id="rId69"/>
    <p:sldLayoutId id="2147483718" r:id="rId70"/>
    <p:sldLayoutId id="2147483719" r:id="rId71"/>
    <p:sldLayoutId id="2147483720" r:id="rId72"/>
    <p:sldLayoutId id="2147483721" r:id="rId73"/>
    <p:sldLayoutId id="2147483722" r:id="rId74"/>
    <p:sldLayoutId id="2147483723" r:id="rId75"/>
    <p:sldLayoutId id="2147483724" r:id="rId76"/>
    <p:sldLayoutId id="2147483725" r:id="rId77"/>
    <p:sldLayoutId id="2147483726" r:id="rId78"/>
    <p:sldLayoutId id="2147483727" r:id="rId79"/>
    <p:sldLayoutId id="2147483728" r:id="rId80"/>
    <p:sldLayoutId id="2147483729" r:id="rId81"/>
    <p:sldLayoutId id="2147483730" r:id="rId82"/>
    <p:sldLayoutId id="2147483731" r:id="rId8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ctrTitle" idx="4294967295"/>
          </p:nvPr>
        </p:nvSpPr>
        <p:spPr>
          <a:xfrm>
            <a:off x="490538" y="928670"/>
            <a:ext cx="8653462" cy="1487487"/>
          </a:xfrm>
        </p:spPr>
        <p:txBody>
          <a:bodyPr>
            <a:normAutofit/>
          </a:bodyPr>
          <a:lstStyle/>
          <a:p>
            <a:pPr marL="990600" indent="-990600">
              <a:lnSpc>
                <a:spcPct val="90000"/>
              </a:lnSpc>
              <a:defRPr/>
            </a:pPr>
            <a:r>
              <a:rPr lang="ru-RU" sz="72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rPr>
              <a:t>Игровые модели</a:t>
            </a:r>
          </a:p>
        </p:txBody>
      </p:sp>
      <p:pic>
        <p:nvPicPr>
          <p:cNvPr id="147458" name="Picture 2" descr="https://sitekid.ru/imgn/270/8.jpg"/>
          <p:cNvPicPr>
            <a:picLocks noChangeAspect="1" noChangeArrowheads="1"/>
          </p:cNvPicPr>
          <p:nvPr/>
        </p:nvPicPr>
        <p:blipFill>
          <a:blip r:embed="rId2"/>
          <a:srcRect/>
          <a:stretch>
            <a:fillRect/>
          </a:stretch>
        </p:blipFill>
        <p:spPr bwMode="auto">
          <a:xfrm>
            <a:off x="1785918" y="2428868"/>
            <a:ext cx="5429288" cy="3903218"/>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857232"/>
          </a:xfrm>
        </p:spPr>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ru-RU"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Примеры решения задач</a:t>
            </a:r>
            <a:endParaRPr lang="ru-RU"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Содержимое 2"/>
          <p:cNvSpPr>
            <a:spLocks noGrp="1"/>
          </p:cNvSpPr>
          <p:nvPr>
            <p:ph idx="1"/>
          </p:nvPr>
        </p:nvSpPr>
        <p:spPr>
          <a:xfrm>
            <a:off x="285720" y="785794"/>
            <a:ext cx="8858280" cy="6072206"/>
          </a:xfrm>
        </p:spPr>
        <p:txBody>
          <a:bodyPr>
            <a:normAutofit fontScale="40000" lnSpcReduction="20000"/>
          </a:bodyPr>
          <a:lstStyle/>
          <a:p>
            <a:pPr marL="0" indent="361950">
              <a:buNone/>
            </a:pPr>
            <a:r>
              <a:rPr lang="ru-RU" sz="7000" b="1" dirty="0" smtClean="0">
                <a:solidFill>
                  <a:schemeClr val="accent1">
                    <a:lumMod val="75000"/>
                  </a:schemeClr>
                </a:solidFill>
              </a:rPr>
              <a:t>Задача 2. </a:t>
            </a:r>
            <a:endParaRPr lang="ru-RU" sz="7000" dirty="0" smtClean="0">
              <a:solidFill>
                <a:schemeClr val="accent1">
                  <a:lumMod val="75000"/>
                </a:schemeClr>
              </a:solidFill>
            </a:endParaRPr>
          </a:p>
          <a:p>
            <a:pPr marL="0" indent="361950">
              <a:buNone/>
            </a:pPr>
            <a:r>
              <a:rPr lang="ru-RU" sz="4800" dirty="0" smtClean="0"/>
              <a:t>Перед игроками лежат </a:t>
            </a:r>
            <a:r>
              <a:rPr lang="ru-RU" sz="4800" b="1" dirty="0" smtClean="0"/>
              <a:t>две кучи камней</a:t>
            </a:r>
            <a:r>
              <a:rPr lang="ru-RU" sz="4800" dirty="0" smtClean="0"/>
              <a:t>. Игроки ходят по очереди, первый ход делает Петя. За один ход игрок может </a:t>
            </a:r>
            <a:r>
              <a:rPr lang="ru-RU" sz="4800" b="1" dirty="0" smtClean="0">
                <a:solidFill>
                  <a:schemeClr val="accent2">
                    <a:lumMod val="75000"/>
                  </a:schemeClr>
                </a:solidFill>
              </a:rPr>
              <a:t>добавить в одну из куч (по своему выбору) один камень</a:t>
            </a:r>
            <a:r>
              <a:rPr lang="ru-RU" sz="4800" dirty="0" smtClean="0">
                <a:solidFill>
                  <a:schemeClr val="accent2">
                    <a:lumMod val="75000"/>
                  </a:schemeClr>
                </a:solidFill>
              </a:rPr>
              <a:t> или </a:t>
            </a:r>
            <a:r>
              <a:rPr lang="ru-RU" sz="4800" b="1" dirty="0" smtClean="0">
                <a:solidFill>
                  <a:schemeClr val="accent2">
                    <a:lumMod val="75000"/>
                  </a:schemeClr>
                </a:solidFill>
              </a:rPr>
              <a:t>увеличить количество камней в куче в два раза</a:t>
            </a:r>
            <a:r>
              <a:rPr lang="ru-RU" sz="4800" dirty="0" smtClean="0"/>
              <a:t>. Для того чтобы делать ходы, у каждого игрока есть неограниченное количество камней. Игра завершается в тот момент, когда суммарное количество камней в кучах становится </a:t>
            </a:r>
            <a:r>
              <a:rPr lang="ru-RU" sz="4800" b="1" dirty="0" smtClean="0">
                <a:solidFill>
                  <a:schemeClr val="accent2">
                    <a:lumMod val="75000"/>
                  </a:schemeClr>
                </a:solidFill>
              </a:rPr>
              <a:t>не менее 77.  </a:t>
            </a:r>
            <a:r>
              <a:rPr lang="ru-RU" sz="4800" dirty="0" smtClean="0"/>
              <a:t>В начальный момент в первой куче было </a:t>
            </a:r>
            <a:r>
              <a:rPr lang="ru-RU" sz="4800" b="1" dirty="0" smtClean="0"/>
              <a:t>семь камней</a:t>
            </a:r>
            <a:r>
              <a:rPr lang="ru-RU" sz="4800" dirty="0" smtClean="0"/>
              <a:t>, во второй куче — </a:t>
            </a:r>
            <a:r>
              <a:rPr lang="ru-RU" sz="4800" i="1" dirty="0" smtClean="0"/>
              <a:t>S</a:t>
            </a:r>
            <a:r>
              <a:rPr lang="ru-RU" sz="4800" dirty="0" smtClean="0"/>
              <a:t> камней; 1 ≤ </a:t>
            </a:r>
            <a:r>
              <a:rPr lang="ru-RU" sz="4800" i="1" dirty="0" smtClean="0"/>
              <a:t>S</a:t>
            </a:r>
            <a:r>
              <a:rPr lang="ru-RU" sz="4800" dirty="0" smtClean="0"/>
              <a:t> ≤ 69.</a:t>
            </a:r>
          </a:p>
          <a:p>
            <a:pPr marL="0" indent="361950">
              <a:buNone/>
            </a:pPr>
            <a:r>
              <a:rPr lang="ru-RU" sz="4800" b="1" dirty="0" smtClean="0">
                <a:solidFill>
                  <a:schemeClr val="accent1">
                    <a:lumMod val="75000"/>
                  </a:schemeClr>
                </a:solidFill>
              </a:rPr>
              <a:t>а) (задание 19)  </a:t>
            </a:r>
            <a:r>
              <a:rPr lang="ru-RU" sz="4800" dirty="0" smtClean="0"/>
              <a:t>Известно, что Ваня выиграл своим первым ходом после неудачного первого хода Пети. Укажите минимальное значение </a:t>
            </a:r>
            <a:r>
              <a:rPr lang="ru-RU" sz="4800" i="1" dirty="0" smtClean="0"/>
              <a:t>S</a:t>
            </a:r>
            <a:r>
              <a:rPr lang="ru-RU" sz="4800" dirty="0" smtClean="0"/>
              <a:t>, когда такая ситуация возможна</a:t>
            </a:r>
          </a:p>
          <a:p>
            <a:pPr marL="0" indent="361950">
              <a:buNone/>
            </a:pPr>
            <a:r>
              <a:rPr lang="ru-RU" sz="4800" b="1" dirty="0" smtClean="0">
                <a:solidFill>
                  <a:schemeClr val="accent1">
                    <a:lumMod val="75000"/>
                  </a:schemeClr>
                </a:solidFill>
              </a:rPr>
              <a:t>б) (задание 20)  </a:t>
            </a:r>
            <a:r>
              <a:rPr lang="ru-RU" sz="4800" dirty="0" smtClean="0"/>
              <a:t>Найдите два таких значения </a:t>
            </a:r>
            <a:r>
              <a:rPr lang="ru-RU" sz="4800" i="1" dirty="0" smtClean="0"/>
              <a:t>S</a:t>
            </a:r>
            <a:r>
              <a:rPr lang="ru-RU" sz="4800" dirty="0" smtClean="0"/>
              <a:t>, при которых у Пети есть выигрышная стратегия, причём одновременно выполняются два условия:</a:t>
            </a:r>
          </a:p>
          <a:p>
            <a:pPr marL="0" indent="361950">
              <a:buNone/>
            </a:pPr>
            <a:r>
              <a:rPr lang="ru-RU" sz="4800" dirty="0" smtClean="0"/>
              <a:t>— Петя не может выиграть за один ход;</a:t>
            </a:r>
          </a:p>
          <a:p>
            <a:pPr marL="0" indent="361950">
              <a:buNone/>
            </a:pPr>
            <a:r>
              <a:rPr lang="ru-RU" sz="4800" dirty="0" smtClean="0"/>
              <a:t>— Петя может выиграть своим вторым ходом независимо от того, как будет ходить Ваня. Найденные значения запишите в ответе в порядке возрастания без разделительных знаков.</a:t>
            </a:r>
          </a:p>
          <a:p>
            <a:pPr marL="0" indent="361950">
              <a:buNone/>
            </a:pPr>
            <a:r>
              <a:rPr lang="ru-RU" sz="4800" b="1" dirty="0" smtClean="0">
                <a:solidFill>
                  <a:schemeClr val="accent1">
                    <a:lumMod val="75000"/>
                  </a:schemeClr>
                </a:solidFill>
              </a:rPr>
              <a:t>в) (задание 21)  </a:t>
            </a:r>
            <a:r>
              <a:rPr lang="ru-RU" sz="4800" dirty="0" smtClean="0"/>
              <a:t>Найдите минимальное значение </a:t>
            </a:r>
            <a:r>
              <a:rPr lang="ru-RU" sz="4800" i="1" dirty="0" smtClean="0"/>
              <a:t>S</a:t>
            </a:r>
            <a:r>
              <a:rPr lang="ru-RU" sz="4800" dirty="0" smtClean="0"/>
              <a:t>, при котором одновременно выполняются два условия:</a:t>
            </a:r>
          </a:p>
          <a:p>
            <a:pPr marL="0" indent="361950">
              <a:buNone/>
            </a:pPr>
            <a:r>
              <a:rPr lang="ru-RU" sz="4800" dirty="0" smtClean="0"/>
              <a:t>— у Вани есть выигрышная стратегия, позволяющая ему выиграть первым или вторым ходом при любой игре Пети;</a:t>
            </a:r>
          </a:p>
          <a:p>
            <a:pPr marL="0" indent="361950">
              <a:buNone/>
            </a:pPr>
            <a:r>
              <a:rPr lang="ru-RU" sz="4800" dirty="0" smtClean="0"/>
              <a:t>— у Вани нет стратегии, которая позволит ему гарантированно выиграть первым ходом.</a:t>
            </a:r>
          </a:p>
          <a:p>
            <a:pPr marL="0" indent="361950">
              <a:buNone/>
            </a:pPr>
            <a:endParaRPr lang="ru-RU"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857232"/>
          </a:xfrm>
        </p:spPr>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ru-RU"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Примеры решения задач</a:t>
            </a:r>
            <a:endParaRPr lang="ru-RU"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Содержимое 2"/>
          <p:cNvSpPr>
            <a:spLocks noGrp="1"/>
          </p:cNvSpPr>
          <p:nvPr>
            <p:ph idx="1"/>
          </p:nvPr>
        </p:nvSpPr>
        <p:spPr>
          <a:xfrm>
            <a:off x="285720" y="857256"/>
            <a:ext cx="8858280" cy="5643578"/>
          </a:xfrm>
        </p:spPr>
        <p:txBody>
          <a:bodyPr>
            <a:noAutofit/>
          </a:bodyPr>
          <a:lstStyle/>
          <a:p>
            <a:pPr marL="0" indent="361950">
              <a:buNone/>
            </a:pPr>
            <a:r>
              <a:rPr lang="ru-RU" sz="2400" b="1" dirty="0" smtClean="0">
                <a:solidFill>
                  <a:schemeClr val="accent1">
                    <a:lumMod val="75000"/>
                  </a:schemeClr>
                </a:solidFill>
              </a:rPr>
              <a:t>Задача 2. </a:t>
            </a:r>
            <a:r>
              <a:rPr lang="ru-RU" sz="2400" b="1" dirty="0" smtClean="0"/>
              <a:t>Ходы: </a:t>
            </a:r>
            <a:r>
              <a:rPr lang="ru-RU" sz="2400" b="1" dirty="0" smtClean="0">
                <a:solidFill>
                  <a:schemeClr val="accent2">
                    <a:lumMod val="75000"/>
                  </a:schemeClr>
                </a:solidFill>
              </a:rPr>
              <a:t>+1, *2.  </a:t>
            </a:r>
            <a:r>
              <a:rPr lang="ru-RU" sz="2400" b="1" dirty="0" smtClean="0"/>
              <a:t>Выигрыш при </a:t>
            </a:r>
            <a:r>
              <a:rPr lang="en-US" sz="2400" b="1" dirty="0" smtClean="0"/>
              <a:t>S ≥</a:t>
            </a:r>
            <a:r>
              <a:rPr lang="ru-RU" sz="2400" b="1" dirty="0" smtClean="0"/>
              <a:t> </a:t>
            </a:r>
            <a:r>
              <a:rPr lang="ru-RU" sz="2400" b="1" dirty="0" smtClean="0">
                <a:solidFill>
                  <a:schemeClr val="accent2">
                    <a:lumMod val="75000"/>
                  </a:schemeClr>
                </a:solidFill>
              </a:rPr>
              <a:t>77. </a:t>
            </a:r>
          </a:p>
          <a:p>
            <a:pPr marL="0" indent="361950">
              <a:buNone/>
            </a:pPr>
            <a:r>
              <a:rPr lang="ru-RU" sz="2400" b="1" dirty="0" smtClean="0">
                <a:solidFill>
                  <a:schemeClr val="accent1">
                    <a:lumMod val="75000"/>
                  </a:schemeClr>
                </a:solidFill>
              </a:rPr>
              <a:t>а)</a:t>
            </a:r>
            <a:r>
              <a:rPr lang="ru-RU" sz="2400" dirty="0" smtClean="0">
                <a:solidFill>
                  <a:schemeClr val="accent1">
                    <a:lumMod val="75000"/>
                  </a:schemeClr>
                </a:solidFill>
              </a:rPr>
              <a:t> </a:t>
            </a:r>
            <a:r>
              <a:rPr lang="ru-RU" sz="2400" dirty="0" smtClean="0"/>
              <a:t>Известно, что Ваня выиграл своим первым ходом после неудачного первого хода Пети. Укажите минимальное значение </a:t>
            </a:r>
            <a:r>
              <a:rPr lang="ru-RU" sz="2400" i="1" dirty="0" smtClean="0"/>
              <a:t>S</a:t>
            </a:r>
            <a:r>
              <a:rPr lang="ru-RU" sz="2400" dirty="0" smtClean="0"/>
              <a:t>, когда такая ситуация возможна</a:t>
            </a:r>
            <a:endParaRPr lang="ru-RU" sz="2400" b="1" dirty="0" smtClean="0">
              <a:solidFill>
                <a:schemeClr val="accent1">
                  <a:lumMod val="75000"/>
                </a:schemeClr>
              </a:solidFill>
            </a:endParaRPr>
          </a:p>
          <a:p>
            <a:pPr marL="0" indent="361950">
              <a:buNone/>
            </a:pPr>
            <a:r>
              <a:rPr lang="ru-RU" sz="2400" b="1" dirty="0" smtClean="0">
                <a:solidFill>
                  <a:schemeClr val="accent1">
                    <a:lumMod val="75000"/>
                  </a:schemeClr>
                </a:solidFill>
              </a:rPr>
              <a:t>Решение:</a:t>
            </a:r>
          </a:p>
          <a:p>
            <a:pPr marL="0" indent="361950">
              <a:buNone/>
            </a:pPr>
            <a:r>
              <a:rPr lang="ru-RU" sz="2400" dirty="0" smtClean="0"/>
              <a:t>Заметим, что игра должна закончится в 2 хода. Минимальное значение количества камней в обеих кучах, при котором игра заканчивается — 77. Эта ситуация возможна, например, когда в первой куче 7 камней, а во второй — 70. Значит, чтобы Ваня мог выиграть своим первым ходом, количество камней во второй куче должно быть ≥35. Поскольку удваиванием число 35 получить нельзя, после первого хода Пети во второй куче должно получиться 36 камней. Это возможно при значении </a:t>
            </a:r>
            <a:r>
              <a:rPr lang="ru-RU" sz="2400" i="1" dirty="0" smtClean="0"/>
              <a:t>S</a:t>
            </a:r>
            <a:r>
              <a:rPr lang="ru-RU" sz="2400" dirty="0" smtClean="0"/>
              <a:t> = 18. </a:t>
            </a:r>
          </a:p>
          <a:p>
            <a:pPr marL="0" indent="361950">
              <a:buNone/>
            </a:pPr>
            <a:r>
              <a:rPr lang="ru-RU" sz="2400" dirty="0" smtClean="0"/>
              <a:t> </a:t>
            </a:r>
            <a:r>
              <a:rPr lang="ru-RU" sz="2400" b="1" dirty="0" smtClean="0">
                <a:solidFill>
                  <a:schemeClr val="accent2">
                    <a:lumMod val="75000"/>
                  </a:schemeClr>
                </a:solidFill>
              </a:rPr>
              <a:t>Ответ: 18.</a:t>
            </a:r>
            <a:endParaRPr lang="ru-RU" sz="2400" b="1" dirty="0">
              <a:solidFill>
                <a:schemeClr val="accent2">
                  <a:lumMod val="7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ssolv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857232"/>
          </a:xfrm>
        </p:spPr>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ru-RU"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Примеры решения задач</a:t>
            </a:r>
            <a:endParaRPr lang="ru-RU"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Содержимое 2"/>
          <p:cNvSpPr>
            <a:spLocks noGrp="1"/>
          </p:cNvSpPr>
          <p:nvPr>
            <p:ph idx="1"/>
          </p:nvPr>
        </p:nvSpPr>
        <p:spPr>
          <a:xfrm>
            <a:off x="285720" y="714356"/>
            <a:ext cx="8858280" cy="6143644"/>
          </a:xfrm>
        </p:spPr>
        <p:txBody>
          <a:bodyPr>
            <a:noAutofit/>
          </a:bodyPr>
          <a:lstStyle/>
          <a:p>
            <a:pPr marL="0" indent="361950">
              <a:buNone/>
            </a:pPr>
            <a:r>
              <a:rPr lang="ru-RU" sz="2000" b="1" dirty="0" smtClean="0">
                <a:solidFill>
                  <a:schemeClr val="accent1">
                    <a:lumMod val="75000"/>
                  </a:schemeClr>
                </a:solidFill>
              </a:rPr>
              <a:t>Задача 2.  </a:t>
            </a:r>
            <a:r>
              <a:rPr lang="ru-RU" sz="2000" b="1" dirty="0" smtClean="0"/>
              <a:t>Ходы: </a:t>
            </a:r>
            <a:r>
              <a:rPr lang="ru-RU" sz="2000" b="1" dirty="0" smtClean="0">
                <a:solidFill>
                  <a:schemeClr val="accent2">
                    <a:lumMod val="75000"/>
                  </a:schemeClr>
                </a:solidFill>
              </a:rPr>
              <a:t>+1, *2.  </a:t>
            </a:r>
            <a:r>
              <a:rPr lang="ru-RU" sz="2000" b="1" dirty="0" smtClean="0"/>
              <a:t>Выигрыш при </a:t>
            </a:r>
            <a:r>
              <a:rPr lang="en-US" sz="2000" b="1" dirty="0" smtClean="0"/>
              <a:t>S ≥</a:t>
            </a:r>
            <a:r>
              <a:rPr lang="ru-RU" sz="2000" b="1" dirty="0" smtClean="0"/>
              <a:t> </a:t>
            </a:r>
            <a:r>
              <a:rPr lang="ru-RU" sz="2000" b="1" dirty="0" smtClean="0">
                <a:solidFill>
                  <a:schemeClr val="accent2">
                    <a:lumMod val="75000"/>
                  </a:schemeClr>
                </a:solidFill>
              </a:rPr>
              <a:t>77. </a:t>
            </a:r>
          </a:p>
          <a:p>
            <a:pPr marL="0" indent="361950">
              <a:buNone/>
            </a:pPr>
            <a:r>
              <a:rPr lang="ru-RU" sz="2000" b="1" dirty="0" smtClean="0">
                <a:solidFill>
                  <a:schemeClr val="accent1">
                    <a:lumMod val="75000"/>
                  </a:schemeClr>
                </a:solidFill>
              </a:rPr>
              <a:t>Б) </a:t>
            </a:r>
            <a:r>
              <a:rPr lang="ru-RU" sz="2000" dirty="0" smtClean="0"/>
              <a:t>Найдите два таких значения </a:t>
            </a:r>
            <a:r>
              <a:rPr lang="ru-RU" sz="2000" i="1" dirty="0" smtClean="0"/>
              <a:t>S</a:t>
            </a:r>
            <a:r>
              <a:rPr lang="ru-RU" sz="2000" dirty="0" smtClean="0"/>
              <a:t>, при которых у Пети есть выигрышная стратегия, причём одновременно выполняются два условия: Петя не может выиграть за один ход; — Петя может выиграть своим вторым ходом независимо от того, как будет ходить Ваня. </a:t>
            </a:r>
          </a:p>
          <a:p>
            <a:pPr marL="0" indent="361950">
              <a:buNone/>
            </a:pPr>
            <a:r>
              <a:rPr lang="ru-RU" sz="2000" b="1" dirty="0" smtClean="0">
                <a:solidFill>
                  <a:schemeClr val="accent1">
                    <a:lumMod val="75000"/>
                  </a:schemeClr>
                </a:solidFill>
              </a:rPr>
              <a:t>Решение:</a:t>
            </a:r>
          </a:p>
          <a:p>
            <a:pPr marL="0" indent="361950">
              <a:buNone/>
              <a:tabLst>
                <a:tab pos="90488" algn="l"/>
              </a:tabLst>
            </a:pPr>
            <a:r>
              <a:rPr lang="ru-RU" sz="2000" dirty="0" smtClean="0"/>
              <a:t>Петя своим ходом должен перевести игру в такую позицию, что Ваня не может выиграть своим первым ходом, но добавление одного камня в любую кучу позволяет выиграть Пете вторым ходом. Рассмотрим такие (проигрышные) позиции; при удвоении второй (</a:t>
            </a:r>
            <a:r>
              <a:rPr lang="ru-RU" sz="2000" dirty="0" err="1" smtClean="0"/>
              <a:t>бОльшей</a:t>
            </a:r>
            <a:r>
              <a:rPr lang="ru-RU" sz="2000" dirty="0" smtClean="0"/>
              <a:t>) кучи в сумме должно получаться </a:t>
            </a:r>
            <a:r>
              <a:rPr lang="ru-RU" sz="2000" b="1" dirty="0" smtClean="0"/>
              <a:t>76 камней</a:t>
            </a:r>
            <a:r>
              <a:rPr lang="ru-RU" sz="2000" dirty="0" smtClean="0"/>
              <a:t> (недостаточно для выигрыша): (8, 34)    (10, 33)    (12, 32)    (14,31)    (16,30) … </a:t>
            </a:r>
          </a:p>
          <a:p>
            <a:pPr marL="0" indent="361950">
              <a:buNone/>
              <a:tabLst>
                <a:tab pos="90488" algn="l"/>
              </a:tabLst>
            </a:pPr>
            <a:r>
              <a:rPr lang="ru-RU" sz="2000" dirty="0" smtClean="0"/>
              <a:t>Какие из них можно получить из начальной позиции (7, </a:t>
            </a:r>
            <a:r>
              <a:rPr lang="en-US" sz="2000" dirty="0" smtClean="0"/>
              <a:t>S</a:t>
            </a:r>
            <a:r>
              <a:rPr lang="ru-RU" sz="2000" dirty="0" smtClean="0"/>
              <a:t>) за один ход? Видно, что количество камней в первой куче изменяется, то есть Петя на первом ходу работает с первой кучей; он может получить там 7 + 1 = 8 камней (и у нас есть критическая позиция </a:t>
            </a:r>
            <a:r>
              <a:rPr lang="ru-RU" sz="2000" b="1" dirty="0" smtClean="0"/>
              <a:t>(8,34)</a:t>
            </a:r>
            <a:r>
              <a:rPr lang="ru-RU" sz="2000" dirty="0" smtClean="0"/>
              <a:t>!) или 7*2=14 камней (для этого случая тоже есть критическая позиция </a:t>
            </a:r>
            <a:r>
              <a:rPr lang="ru-RU" sz="2000" b="1" dirty="0" smtClean="0"/>
              <a:t>(14,31)</a:t>
            </a:r>
            <a:r>
              <a:rPr lang="ru-RU" sz="2000" dirty="0" smtClean="0"/>
              <a:t>). Поэтому условию задания удовлетворяют значения S = 31 и 34 . </a:t>
            </a:r>
          </a:p>
          <a:p>
            <a:pPr marL="0" indent="361950">
              <a:buNone/>
              <a:tabLst>
                <a:tab pos="90488" algn="l"/>
              </a:tabLst>
            </a:pPr>
            <a:r>
              <a:rPr lang="ru-RU" sz="2000" b="1" dirty="0" smtClean="0">
                <a:solidFill>
                  <a:schemeClr val="accent2">
                    <a:lumMod val="75000"/>
                  </a:schemeClr>
                </a:solidFill>
              </a:rPr>
              <a:t>Ответ: 3134.</a:t>
            </a:r>
            <a:endParaRPr lang="ru-RU" sz="2000" b="1" dirty="0">
              <a:solidFill>
                <a:schemeClr val="accent2">
                  <a:lumMod val="7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857232"/>
          </a:xfrm>
        </p:spPr>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ru-RU"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Примеры решения задач</a:t>
            </a:r>
            <a:endParaRPr lang="ru-RU"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Содержимое 2"/>
          <p:cNvSpPr>
            <a:spLocks noGrp="1"/>
          </p:cNvSpPr>
          <p:nvPr>
            <p:ph idx="1"/>
          </p:nvPr>
        </p:nvSpPr>
        <p:spPr>
          <a:xfrm>
            <a:off x="285720" y="857232"/>
            <a:ext cx="8858280" cy="6000768"/>
          </a:xfrm>
        </p:spPr>
        <p:txBody>
          <a:bodyPr>
            <a:noAutofit/>
          </a:bodyPr>
          <a:lstStyle/>
          <a:p>
            <a:pPr marL="0" indent="361950">
              <a:buNone/>
            </a:pPr>
            <a:r>
              <a:rPr lang="ru-RU" sz="1900" b="1" dirty="0" smtClean="0">
                <a:solidFill>
                  <a:schemeClr val="accent1">
                    <a:lumMod val="75000"/>
                  </a:schemeClr>
                </a:solidFill>
              </a:rPr>
              <a:t>Задача 2.  </a:t>
            </a:r>
            <a:r>
              <a:rPr lang="ru-RU" sz="1900" b="1" dirty="0" smtClean="0"/>
              <a:t>Ходы: </a:t>
            </a:r>
            <a:r>
              <a:rPr lang="ru-RU" sz="1900" b="1" dirty="0" smtClean="0">
                <a:solidFill>
                  <a:schemeClr val="accent2">
                    <a:lumMod val="75000"/>
                  </a:schemeClr>
                </a:solidFill>
              </a:rPr>
              <a:t>+1, *2.  </a:t>
            </a:r>
            <a:r>
              <a:rPr lang="ru-RU" sz="1900" b="1" dirty="0" smtClean="0"/>
              <a:t>Выигрыш при </a:t>
            </a:r>
            <a:r>
              <a:rPr lang="en-US" sz="1900" b="1" dirty="0" smtClean="0"/>
              <a:t>S ≥</a:t>
            </a:r>
            <a:r>
              <a:rPr lang="ru-RU" sz="1900" b="1" dirty="0" smtClean="0"/>
              <a:t> </a:t>
            </a:r>
            <a:r>
              <a:rPr lang="ru-RU" sz="1900" b="1" dirty="0" smtClean="0">
                <a:solidFill>
                  <a:schemeClr val="accent2">
                    <a:lumMod val="75000"/>
                  </a:schemeClr>
                </a:solidFill>
              </a:rPr>
              <a:t>77. </a:t>
            </a:r>
          </a:p>
          <a:p>
            <a:pPr marL="0" indent="361950">
              <a:buNone/>
            </a:pPr>
            <a:r>
              <a:rPr lang="ru-RU" sz="1900" b="1" dirty="0" smtClean="0">
                <a:solidFill>
                  <a:schemeClr val="accent1">
                    <a:lumMod val="75000"/>
                  </a:schemeClr>
                </a:solidFill>
              </a:rPr>
              <a:t>в) </a:t>
            </a:r>
            <a:r>
              <a:rPr lang="ru-RU" sz="1900" dirty="0" smtClean="0"/>
              <a:t>Найдите минимальное значение </a:t>
            </a:r>
            <a:r>
              <a:rPr lang="ru-RU" sz="1900" i="1" dirty="0" smtClean="0"/>
              <a:t>S</a:t>
            </a:r>
            <a:r>
              <a:rPr lang="ru-RU" sz="1900" dirty="0" smtClean="0"/>
              <a:t>, при котором одновременно выполняются два условия: у Вани есть выигрышная стратегия, позволяющая ему выиграть первым или вторым ходом при любой игре Пети; — у Вани нет стратегии, которая позволит ему гарантированно выиграть первым ходом.</a:t>
            </a:r>
          </a:p>
          <a:p>
            <a:pPr marL="0" indent="361950">
              <a:buNone/>
            </a:pPr>
            <a:r>
              <a:rPr lang="ru-RU" sz="1900" b="1" dirty="0" smtClean="0">
                <a:solidFill>
                  <a:schemeClr val="accent1">
                    <a:lumMod val="75000"/>
                  </a:schemeClr>
                </a:solidFill>
              </a:rPr>
              <a:t>Решение:</a:t>
            </a:r>
          </a:p>
          <a:p>
            <a:pPr marL="0" indent="361950">
              <a:buNone/>
            </a:pPr>
            <a:r>
              <a:rPr lang="ru-RU" sz="1900" dirty="0" smtClean="0"/>
              <a:t>При </a:t>
            </a:r>
            <a:r>
              <a:rPr lang="ru-RU" sz="1900" i="1" dirty="0" smtClean="0"/>
              <a:t>S</a:t>
            </a:r>
            <a:r>
              <a:rPr lang="ru-RU" sz="1900" dirty="0" smtClean="0"/>
              <a:t> = 30 Петя своим первым ходом может получить одну из четырёх позиций: (7, 31), (8, 30), (14, 30), (7, 60). </a:t>
            </a:r>
          </a:p>
          <a:p>
            <a:pPr marL="0" indent="361950">
              <a:buNone/>
            </a:pPr>
            <a:r>
              <a:rPr lang="ru-RU" sz="1900" dirty="0" smtClean="0"/>
              <a:t>В позиции (7, 60) Ваня удваивает количество камней во второй куче и выигрывает своим первым ходом.</a:t>
            </a:r>
          </a:p>
          <a:p>
            <a:pPr marL="0" indent="361950">
              <a:buNone/>
            </a:pPr>
            <a:r>
              <a:rPr lang="ru-RU" sz="1900" dirty="0" smtClean="0"/>
              <a:t>Из позиций (14, 30) и (7, 31) Ваня может получить позицию (14, 31). В этом случае после второго хода Пети может возникнуть одна из четырёх позиций: (15, 31), (14, 32), (28, 31), (14, 62). Во всех случаях Ваня удваивает количество камней во второй куче и выигрывает своим вторым ходом.</a:t>
            </a:r>
          </a:p>
          <a:p>
            <a:pPr marL="0" indent="361950">
              <a:buNone/>
            </a:pPr>
            <a:r>
              <a:rPr lang="ru-RU" sz="1900" dirty="0" smtClean="0"/>
              <a:t>Из позиции (8, 30) Ваня своим первым ходом может получить позицию (16, 30). После второго хода Пети может возникнуть одна из четырёх позиций: (17, 30), (16, 31), (32, 30), (16, 60). Во всех случаях Ваня удваивает количество камней во второй куче и выигрывает своим вторым ходом. </a:t>
            </a:r>
            <a:endParaRPr lang="ru-RU" sz="1900" b="1" dirty="0">
              <a:solidFill>
                <a:schemeClr val="accent2">
                  <a:lumMod val="7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ssolv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dissolv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dissolv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857232"/>
          </a:xfrm>
        </p:spPr>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ru-RU"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Примеры решения задач</a:t>
            </a:r>
            <a:endParaRPr lang="ru-RU"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Содержимое 2"/>
          <p:cNvSpPr>
            <a:spLocks noGrp="1"/>
          </p:cNvSpPr>
          <p:nvPr>
            <p:ph idx="1"/>
          </p:nvPr>
        </p:nvSpPr>
        <p:spPr>
          <a:xfrm>
            <a:off x="285720" y="857232"/>
            <a:ext cx="8858280" cy="2357454"/>
          </a:xfrm>
        </p:spPr>
        <p:txBody>
          <a:bodyPr>
            <a:noAutofit/>
          </a:bodyPr>
          <a:lstStyle/>
          <a:p>
            <a:pPr marL="0" indent="361950">
              <a:buNone/>
            </a:pPr>
            <a:r>
              <a:rPr lang="ru-RU" sz="2000" b="1" dirty="0" smtClean="0">
                <a:solidFill>
                  <a:schemeClr val="accent1">
                    <a:lumMod val="75000"/>
                  </a:schemeClr>
                </a:solidFill>
              </a:rPr>
              <a:t>Задача 2.  </a:t>
            </a:r>
            <a:r>
              <a:rPr lang="ru-RU" sz="2000" b="1" dirty="0" smtClean="0"/>
              <a:t>Ходы: </a:t>
            </a:r>
            <a:r>
              <a:rPr lang="ru-RU" sz="2000" b="1" dirty="0" smtClean="0">
                <a:solidFill>
                  <a:schemeClr val="accent2">
                    <a:lumMod val="75000"/>
                  </a:schemeClr>
                </a:solidFill>
              </a:rPr>
              <a:t>+1, *2.  </a:t>
            </a:r>
            <a:r>
              <a:rPr lang="ru-RU" sz="2000" b="1" dirty="0" smtClean="0"/>
              <a:t>Выигрыш при </a:t>
            </a:r>
            <a:r>
              <a:rPr lang="en-US" sz="2000" b="1" dirty="0" smtClean="0"/>
              <a:t>S ≥</a:t>
            </a:r>
            <a:r>
              <a:rPr lang="ru-RU" sz="2000" b="1" dirty="0" smtClean="0"/>
              <a:t> </a:t>
            </a:r>
            <a:r>
              <a:rPr lang="ru-RU" sz="2000" b="1" dirty="0" smtClean="0">
                <a:solidFill>
                  <a:schemeClr val="accent2">
                    <a:lumMod val="75000"/>
                  </a:schemeClr>
                </a:solidFill>
              </a:rPr>
              <a:t>77. </a:t>
            </a:r>
          </a:p>
          <a:p>
            <a:pPr marL="0" indent="361950">
              <a:buNone/>
            </a:pPr>
            <a:r>
              <a:rPr lang="ru-RU" sz="2000" b="1" dirty="0" smtClean="0">
                <a:solidFill>
                  <a:schemeClr val="accent1">
                    <a:lumMod val="75000"/>
                  </a:schemeClr>
                </a:solidFill>
              </a:rPr>
              <a:t>Решение:</a:t>
            </a:r>
          </a:p>
          <a:p>
            <a:pPr marL="0" indent="361950">
              <a:buNone/>
            </a:pPr>
            <a:r>
              <a:rPr lang="ru-RU" sz="2000" dirty="0" smtClean="0"/>
              <a:t>Есть ещё кандидат на решение  S = 17, потому что ходом из позиции (7, 17) можно получить позицию (7, 34). Однако на самом деле позиция (7, 17) нам не подходит, докажем это, рассмотрев все возможных ходы Пети. Рассмотрим ход (14, 17); возможные ходы из него: (15, 17)    (28, 17)    (14, 18)    (14, 34). Из каждого хода, Петя может сделать так, что Вася не сможет выиграть.</a:t>
            </a:r>
          </a:p>
          <a:p>
            <a:pPr marL="0" indent="361950">
              <a:buNone/>
            </a:pPr>
            <a:endParaRPr lang="ru-RU" sz="2000" b="1" dirty="0" smtClean="0">
              <a:solidFill>
                <a:schemeClr val="accent1">
                  <a:lumMod val="75000"/>
                </a:schemeClr>
              </a:solidFill>
            </a:endParaRPr>
          </a:p>
        </p:txBody>
      </p:sp>
      <p:graphicFrame>
        <p:nvGraphicFramePr>
          <p:cNvPr id="4" name="Таблица 3"/>
          <p:cNvGraphicFramePr>
            <a:graphicFrameLocks noGrp="1"/>
          </p:cNvGraphicFramePr>
          <p:nvPr/>
        </p:nvGraphicFramePr>
        <p:xfrm>
          <a:off x="2357422" y="3214686"/>
          <a:ext cx="5500726" cy="3400044"/>
        </p:xfrm>
        <a:graphic>
          <a:graphicData uri="http://schemas.openxmlformats.org/drawingml/2006/table">
            <a:tbl>
              <a:tblPr/>
              <a:tblGrid>
                <a:gridCol w="1124084"/>
                <a:gridCol w="966484"/>
                <a:gridCol w="1705079"/>
                <a:gridCol w="1705079"/>
              </a:tblGrid>
              <a:tr h="140138">
                <a:tc>
                  <a:txBody>
                    <a:bodyPr/>
                    <a:lstStyle/>
                    <a:p>
                      <a:pPr algn="ctr">
                        <a:lnSpc>
                          <a:spcPct val="115000"/>
                        </a:lnSpc>
                        <a:spcAft>
                          <a:spcPts val="0"/>
                        </a:spcAft>
                      </a:pPr>
                      <a:r>
                        <a:rPr lang="ru-RU" sz="1400" dirty="0">
                          <a:latin typeface="+mn-lt"/>
                          <a:ea typeface="Calibri"/>
                          <a:cs typeface="Times New Roman"/>
                        </a:rPr>
                        <a:t>Петя 1 ход</a:t>
                      </a:r>
                      <a:endParaRPr lang="ru-RU" sz="1200" dirty="0">
                        <a:latin typeface="+mn-lt"/>
                        <a:ea typeface="Calibri"/>
                        <a:cs typeface="Times New Roman"/>
                      </a:endParaRPr>
                    </a:p>
                  </a:txBody>
                  <a:tcPr marL="45697" marR="45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latin typeface="+mn-lt"/>
                          <a:ea typeface="Calibri"/>
                          <a:cs typeface="Times New Roman"/>
                        </a:rPr>
                        <a:t>Вася 1 ход</a:t>
                      </a:r>
                      <a:endParaRPr lang="ru-RU" sz="1200">
                        <a:latin typeface="+mn-lt"/>
                        <a:ea typeface="Calibri"/>
                        <a:cs typeface="Times New Roman"/>
                      </a:endParaRPr>
                    </a:p>
                  </a:txBody>
                  <a:tcPr marL="45697" marR="45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latin typeface="+mn-lt"/>
                          <a:ea typeface="Calibri"/>
                          <a:cs typeface="Times New Roman"/>
                        </a:rPr>
                        <a:t>Петя 2 ход</a:t>
                      </a:r>
                      <a:endParaRPr lang="ru-RU" sz="1200">
                        <a:latin typeface="+mn-lt"/>
                        <a:ea typeface="Calibri"/>
                        <a:cs typeface="Times New Roman"/>
                      </a:endParaRPr>
                    </a:p>
                  </a:txBody>
                  <a:tcPr marL="45697" marR="45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latin typeface="+mn-lt"/>
                          <a:ea typeface="Calibri"/>
                          <a:cs typeface="Times New Roman"/>
                        </a:rPr>
                        <a:t>Вася 2 ход</a:t>
                      </a:r>
                      <a:endParaRPr lang="ru-RU" sz="1200">
                        <a:latin typeface="+mn-lt"/>
                        <a:ea typeface="Calibri"/>
                        <a:cs typeface="Times New Roman"/>
                      </a:endParaRPr>
                    </a:p>
                  </a:txBody>
                  <a:tcPr marL="45697" marR="45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0138">
                <a:tc rowSpan="13">
                  <a:txBody>
                    <a:bodyPr/>
                    <a:lstStyle/>
                    <a:p>
                      <a:pPr algn="ctr">
                        <a:lnSpc>
                          <a:spcPct val="115000"/>
                        </a:lnSpc>
                        <a:spcAft>
                          <a:spcPts val="0"/>
                        </a:spcAft>
                      </a:pPr>
                      <a:r>
                        <a:rPr lang="ru-RU" sz="1400" dirty="0">
                          <a:latin typeface="+mn-lt"/>
                          <a:ea typeface="Calibri"/>
                          <a:cs typeface="Times New Roman"/>
                        </a:rPr>
                        <a:t>(14, 17)</a:t>
                      </a:r>
                      <a:endParaRPr lang="ru-RU" sz="1200" dirty="0">
                        <a:latin typeface="+mn-lt"/>
                        <a:ea typeface="Calibri"/>
                        <a:cs typeface="Times New Roman"/>
                      </a:endParaRPr>
                    </a:p>
                  </a:txBody>
                  <a:tcPr marL="45697" marR="45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a:lnSpc>
                          <a:spcPct val="115000"/>
                        </a:lnSpc>
                        <a:spcAft>
                          <a:spcPts val="0"/>
                        </a:spcAft>
                      </a:pPr>
                      <a:r>
                        <a:rPr lang="ru-RU" sz="1400" dirty="0">
                          <a:latin typeface="+mn-lt"/>
                          <a:ea typeface="Calibri"/>
                          <a:cs typeface="Times New Roman"/>
                        </a:rPr>
                        <a:t>(15, 17)    </a:t>
                      </a:r>
                      <a:endParaRPr lang="ru-RU" sz="1200" dirty="0">
                        <a:latin typeface="+mn-lt"/>
                        <a:ea typeface="Calibri"/>
                        <a:cs typeface="Times New Roman"/>
                      </a:endParaRPr>
                    </a:p>
                  </a:txBody>
                  <a:tcPr marL="45697" marR="45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latin typeface="+mn-lt"/>
                          <a:ea typeface="Calibri"/>
                          <a:cs typeface="Times New Roman"/>
                        </a:rPr>
                        <a:t>(30, 17)</a:t>
                      </a:r>
                      <a:endParaRPr lang="ru-RU" sz="1200">
                        <a:latin typeface="+mn-lt"/>
                        <a:ea typeface="Calibri"/>
                        <a:cs typeface="Times New Roman"/>
                      </a:endParaRPr>
                    </a:p>
                  </a:txBody>
                  <a:tcPr marL="45697" marR="45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latin typeface="+mn-lt"/>
                          <a:ea typeface="Calibri"/>
                          <a:cs typeface="Times New Roman"/>
                        </a:rPr>
                        <a:t>(60,17)</a:t>
                      </a:r>
                      <a:endParaRPr lang="ru-RU" sz="1200">
                        <a:latin typeface="+mn-lt"/>
                        <a:ea typeface="Calibri"/>
                        <a:cs typeface="Times New Roman"/>
                      </a:endParaRPr>
                    </a:p>
                  </a:txBody>
                  <a:tcPr marL="45697" marR="45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r>
              <a:tr h="140138">
                <a:tc vMerge="1">
                  <a:txBody>
                    <a:bodyPr/>
                    <a:lstStyle/>
                    <a:p>
                      <a:endParaRPr lang="ru-RU"/>
                    </a:p>
                  </a:txBody>
                  <a:tcPr/>
                </a:tc>
                <a:tc vMerge="1">
                  <a:txBody>
                    <a:bodyPr/>
                    <a:lstStyle/>
                    <a:p>
                      <a:endParaRPr lang="ru-RU"/>
                    </a:p>
                  </a:txBody>
                  <a:tcPr/>
                </a:tc>
                <a:tc>
                  <a:txBody>
                    <a:bodyPr/>
                    <a:lstStyle/>
                    <a:p>
                      <a:pPr algn="ctr">
                        <a:lnSpc>
                          <a:spcPct val="115000"/>
                        </a:lnSpc>
                        <a:spcAft>
                          <a:spcPts val="0"/>
                        </a:spcAft>
                      </a:pPr>
                      <a:r>
                        <a:rPr lang="ru-RU" sz="1400">
                          <a:latin typeface="+mn-lt"/>
                          <a:ea typeface="Calibri"/>
                          <a:cs typeface="Times New Roman"/>
                        </a:rPr>
                        <a:t>(15, 34)</a:t>
                      </a:r>
                      <a:endParaRPr lang="ru-RU" sz="1200">
                        <a:latin typeface="+mn-lt"/>
                        <a:ea typeface="Calibri"/>
                        <a:cs typeface="Times New Roman"/>
                      </a:endParaRPr>
                    </a:p>
                  </a:txBody>
                  <a:tcPr marL="45697" marR="45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latin typeface="+mn-lt"/>
                          <a:ea typeface="Calibri"/>
                          <a:cs typeface="Times New Roman"/>
                        </a:rPr>
                        <a:t>(15, 68)</a:t>
                      </a:r>
                      <a:endParaRPr lang="ru-RU" sz="1200">
                        <a:latin typeface="+mn-lt"/>
                        <a:ea typeface="Calibri"/>
                        <a:cs typeface="Times New Roman"/>
                      </a:endParaRPr>
                    </a:p>
                  </a:txBody>
                  <a:tcPr marL="45697" marR="45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r>
              <a:tr h="140138">
                <a:tc vMerge="1">
                  <a:txBody>
                    <a:bodyPr/>
                    <a:lstStyle/>
                    <a:p>
                      <a:endParaRPr lang="ru-RU"/>
                    </a:p>
                  </a:txBody>
                  <a:tcPr/>
                </a:tc>
                <a:tc vMerge="1">
                  <a:txBody>
                    <a:bodyPr/>
                    <a:lstStyle/>
                    <a:p>
                      <a:endParaRPr lang="ru-RU"/>
                    </a:p>
                  </a:txBody>
                  <a:tcPr/>
                </a:tc>
                <a:tc>
                  <a:txBody>
                    <a:bodyPr/>
                    <a:lstStyle/>
                    <a:p>
                      <a:pPr algn="ctr">
                        <a:lnSpc>
                          <a:spcPct val="115000"/>
                        </a:lnSpc>
                        <a:spcAft>
                          <a:spcPts val="0"/>
                        </a:spcAft>
                      </a:pPr>
                      <a:r>
                        <a:rPr lang="ru-RU" sz="1400">
                          <a:latin typeface="+mn-lt"/>
                          <a:ea typeface="Calibri"/>
                          <a:cs typeface="Times New Roman"/>
                        </a:rPr>
                        <a:t>(16, 17)</a:t>
                      </a:r>
                      <a:endParaRPr lang="ru-RU" sz="1200">
                        <a:latin typeface="+mn-lt"/>
                        <a:ea typeface="Calibri"/>
                        <a:cs typeface="Times New Roman"/>
                      </a:endParaRPr>
                    </a:p>
                  </a:txBody>
                  <a:tcPr marL="45697" marR="45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latin typeface="+mn-lt"/>
                          <a:ea typeface="Calibri"/>
                          <a:cs typeface="Times New Roman"/>
                        </a:rPr>
                        <a:t>(32,17) или (17,34)</a:t>
                      </a:r>
                      <a:endParaRPr lang="ru-RU" sz="1200">
                        <a:latin typeface="+mn-lt"/>
                        <a:ea typeface="Calibri"/>
                        <a:cs typeface="Times New Roman"/>
                      </a:endParaRPr>
                    </a:p>
                  </a:txBody>
                  <a:tcPr marL="45697" marR="45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r>
              <a:tr h="140138">
                <a:tc vMerge="1">
                  <a:txBody>
                    <a:bodyPr/>
                    <a:lstStyle/>
                    <a:p>
                      <a:endParaRPr lang="ru-RU"/>
                    </a:p>
                  </a:txBody>
                  <a:tcPr/>
                </a:tc>
                <a:tc vMerge="1">
                  <a:txBody>
                    <a:bodyPr/>
                    <a:lstStyle/>
                    <a:p>
                      <a:endParaRPr lang="ru-RU"/>
                    </a:p>
                  </a:txBody>
                  <a:tcPr/>
                </a:tc>
                <a:tc>
                  <a:txBody>
                    <a:bodyPr/>
                    <a:lstStyle/>
                    <a:p>
                      <a:pPr algn="ctr">
                        <a:lnSpc>
                          <a:spcPct val="115000"/>
                        </a:lnSpc>
                        <a:spcAft>
                          <a:spcPts val="0"/>
                        </a:spcAft>
                      </a:pPr>
                      <a:r>
                        <a:rPr lang="ru-RU" sz="1400">
                          <a:latin typeface="+mn-lt"/>
                          <a:ea typeface="Calibri"/>
                          <a:cs typeface="Times New Roman"/>
                        </a:rPr>
                        <a:t>(15, 18)</a:t>
                      </a:r>
                      <a:endParaRPr lang="ru-RU" sz="1200">
                        <a:latin typeface="+mn-lt"/>
                        <a:ea typeface="Calibri"/>
                        <a:cs typeface="Times New Roman"/>
                      </a:endParaRPr>
                    </a:p>
                  </a:txBody>
                  <a:tcPr marL="45697" marR="45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latin typeface="+mn-lt"/>
                          <a:ea typeface="Calibri"/>
                          <a:cs typeface="Times New Roman"/>
                        </a:rPr>
                        <a:t>(30,18) или (15, 36)</a:t>
                      </a:r>
                      <a:endParaRPr lang="ru-RU" sz="1200">
                        <a:latin typeface="+mn-lt"/>
                        <a:ea typeface="Calibri"/>
                        <a:cs typeface="Times New Roman"/>
                      </a:endParaRPr>
                    </a:p>
                  </a:txBody>
                  <a:tcPr marL="45697" marR="45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r>
              <a:tr h="140138">
                <a:tc vMerge="1">
                  <a:txBody>
                    <a:bodyPr/>
                    <a:lstStyle/>
                    <a:p>
                      <a:endParaRPr lang="ru-RU"/>
                    </a:p>
                  </a:txBody>
                  <a:tcPr/>
                </a:tc>
                <a:tc rowSpan="4">
                  <a:txBody>
                    <a:bodyPr/>
                    <a:lstStyle/>
                    <a:p>
                      <a:pPr algn="ctr">
                        <a:lnSpc>
                          <a:spcPct val="115000"/>
                        </a:lnSpc>
                        <a:spcAft>
                          <a:spcPts val="0"/>
                        </a:spcAft>
                      </a:pPr>
                      <a:r>
                        <a:rPr lang="ru-RU" sz="1400">
                          <a:latin typeface="+mn-lt"/>
                          <a:ea typeface="Calibri"/>
                          <a:cs typeface="Times New Roman"/>
                        </a:rPr>
                        <a:t>(28, 17)    </a:t>
                      </a:r>
                      <a:endParaRPr lang="ru-RU" sz="1200">
                        <a:latin typeface="+mn-lt"/>
                        <a:ea typeface="Calibri"/>
                        <a:cs typeface="Times New Roman"/>
                      </a:endParaRPr>
                    </a:p>
                  </a:txBody>
                  <a:tcPr marL="45697" marR="45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latin typeface="+mn-lt"/>
                          <a:ea typeface="Calibri"/>
                          <a:cs typeface="Times New Roman"/>
                        </a:rPr>
                        <a:t>(56, 17)</a:t>
                      </a:r>
                      <a:endParaRPr lang="ru-RU" sz="1200">
                        <a:latin typeface="+mn-lt"/>
                        <a:ea typeface="Calibri"/>
                        <a:cs typeface="Times New Roman"/>
                      </a:endParaRPr>
                    </a:p>
                  </a:txBody>
                  <a:tcPr marL="45697" marR="45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latin typeface="+mn-lt"/>
                          <a:ea typeface="Calibri"/>
                          <a:cs typeface="Times New Roman"/>
                        </a:rPr>
                        <a:t>(112,17)</a:t>
                      </a:r>
                      <a:endParaRPr lang="ru-RU" sz="1200">
                        <a:latin typeface="+mn-lt"/>
                        <a:ea typeface="Calibri"/>
                        <a:cs typeface="Times New Roman"/>
                      </a:endParaRPr>
                    </a:p>
                  </a:txBody>
                  <a:tcPr marL="45697" marR="45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r>
              <a:tr h="140138">
                <a:tc vMerge="1">
                  <a:txBody>
                    <a:bodyPr/>
                    <a:lstStyle/>
                    <a:p>
                      <a:endParaRPr lang="ru-RU"/>
                    </a:p>
                  </a:txBody>
                  <a:tcPr/>
                </a:tc>
                <a:tc vMerge="1">
                  <a:txBody>
                    <a:bodyPr/>
                    <a:lstStyle/>
                    <a:p>
                      <a:endParaRPr lang="ru-RU"/>
                    </a:p>
                  </a:txBody>
                  <a:tcPr/>
                </a:tc>
                <a:tc>
                  <a:txBody>
                    <a:bodyPr/>
                    <a:lstStyle/>
                    <a:p>
                      <a:pPr algn="ctr">
                        <a:lnSpc>
                          <a:spcPct val="115000"/>
                        </a:lnSpc>
                        <a:spcAft>
                          <a:spcPts val="0"/>
                        </a:spcAft>
                      </a:pPr>
                      <a:r>
                        <a:rPr lang="ru-RU" sz="1400">
                          <a:latin typeface="+mn-lt"/>
                          <a:ea typeface="Calibri"/>
                          <a:cs typeface="Times New Roman"/>
                        </a:rPr>
                        <a:t>(29,17)</a:t>
                      </a:r>
                      <a:endParaRPr lang="ru-RU" sz="1200">
                        <a:latin typeface="+mn-lt"/>
                        <a:ea typeface="Calibri"/>
                        <a:cs typeface="Times New Roman"/>
                      </a:endParaRPr>
                    </a:p>
                  </a:txBody>
                  <a:tcPr marL="45697" marR="45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latin typeface="+mn-lt"/>
                          <a:ea typeface="Calibri"/>
                          <a:cs typeface="Times New Roman"/>
                        </a:rPr>
                        <a:t>(58, 17)</a:t>
                      </a:r>
                      <a:endParaRPr lang="ru-RU" sz="1200">
                        <a:latin typeface="+mn-lt"/>
                        <a:ea typeface="Calibri"/>
                        <a:cs typeface="Times New Roman"/>
                      </a:endParaRPr>
                    </a:p>
                  </a:txBody>
                  <a:tcPr marL="45697" marR="45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r>
              <a:tr h="140138">
                <a:tc vMerge="1">
                  <a:txBody>
                    <a:bodyPr/>
                    <a:lstStyle/>
                    <a:p>
                      <a:endParaRPr lang="ru-RU"/>
                    </a:p>
                  </a:txBody>
                  <a:tcPr/>
                </a:tc>
                <a:tc vMerge="1">
                  <a:txBody>
                    <a:bodyPr/>
                    <a:lstStyle/>
                    <a:p>
                      <a:endParaRPr lang="ru-RU"/>
                    </a:p>
                  </a:txBody>
                  <a:tcPr/>
                </a:tc>
                <a:tc>
                  <a:txBody>
                    <a:bodyPr/>
                    <a:lstStyle/>
                    <a:p>
                      <a:pPr algn="ctr">
                        <a:lnSpc>
                          <a:spcPct val="115000"/>
                        </a:lnSpc>
                        <a:spcAft>
                          <a:spcPts val="0"/>
                        </a:spcAft>
                      </a:pPr>
                      <a:r>
                        <a:rPr lang="ru-RU" sz="1400">
                          <a:latin typeface="+mn-lt"/>
                          <a:ea typeface="Calibri"/>
                          <a:cs typeface="Times New Roman"/>
                        </a:rPr>
                        <a:t>(28, 18)</a:t>
                      </a:r>
                      <a:endParaRPr lang="ru-RU" sz="1200">
                        <a:latin typeface="+mn-lt"/>
                        <a:ea typeface="Calibri"/>
                        <a:cs typeface="Times New Roman"/>
                      </a:endParaRPr>
                    </a:p>
                  </a:txBody>
                  <a:tcPr marL="45697" marR="45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latin typeface="+mn-lt"/>
                          <a:ea typeface="Calibri"/>
                          <a:cs typeface="Times New Roman"/>
                        </a:rPr>
                        <a:t>(56, 18)</a:t>
                      </a:r>
                      <a:endParaRPr lang="ru-RU" sz="1200">
                        <a:latin typeface="+mn-lt"/>
                        <a:ea typeface="Calibri"/>
                        <a:cs typeface="Times New Roman"/>
                      </a:endParaRPr>
                    </a:p>
                  </a:txBody>
                  <a:tcPr marL="45697" marR="45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r>
              <a:tr h="140138">
                <a:tc vMerge="1">
                  <a:txBody>
                    <a:bodyPr/>
                    <a:lstStyle/>
                    <a:p>
                      <a:endParaRPr lang="ru-RU"/>
                    </a:p>
                  </a:txBody>
                  <a:tcPr/>
                </a:tc>
                <a:tc vMerge="1">
                  <a:txBody>
                    <a:bodyPr/>
                    <a:lstStyle/>
                    <a:p>
                      <a:endParaRPr lang="ru-RU"/>
                    </a:p>
                  </a:txBody>
                  <a:tcPr/>
                </a:tc>
                <a:tc>
                  <a:txBody>
                    <a:bodyPr/>
                    <a:lstStyle/>
                    <a:p>
                      <a:pPr algn="ctr">
                        <a:lnSpc>
                          <a:spcPct val="115000"/>
                        </a:lnSpc>
                        <a:spcAft>
                          <a:spcPts val="0"/>
                        </a:spcAft>
                      </a:pPr>
                      <a:r>
                        <a:rPr lang="ru-RU" sz="1400">
                          <a:latin typeface="+mn-lt"/>
                          <a:ea typeface="Calibri"/>
                          <a:cs typeface="Times New Roman"/>
                        </a:rPr>
                        <a:t>(28, 34) </a:t>
                      </a:r>
                      <a:endParaRPr lang="ru-RU" sz="1200">
                        <a:latin typeface="+mn-lt"/>
                        <a:ea typeface="Calibri"/>
                        <a:cs typeface="Times New Roman"/>
                      </a:endParaRPr>
                    </a:p>
                  </a:txBody>
                  <a:tcPr marL="45697" marR="45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latin typeface="+mn-lt"/>
                          <a:ea typeface="Calibri"/>
                          <a:cs typeface="Times New Roman"/>
                        </a:rPr>
                        <a:t>(28, 68)</a:t>
                      </a:r>
                      <a:endParaRPr lang="ru-RU" sz="1200">
                        <a:latin typeface="+mn-lt"/>
                        <a:ea typeface="Calibri"/>
                        <a:cs typeface="Times New Roman"/>
                      </a:endParaRPr>
                    </a:p>
                  </a:txBody>
                  <a:tcPr marL="45697" marR="45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r>
              <a:tr h="140138">
                <a:tc vMerge="1">
                  <a:txBody>
                    <a:bodyPr/>
                    <a:lstStyle/>
                    <a:p>
                      <a:endParaRPr lang="ru-RU"/>
                    </a:p>
                  </a:txBody>
                  <a:tcPr/>
                </a:tc>
                <a:tc rowSpan="4">
                  <a:txBody>
                    <a:bodyPr/>
                    <a:lstStyle/>
                    <a:p>
                      <a:pPr algn="ctr">
                        <a:lnSpc>
                          <a:spcPct val="115000"/>
                        </a:lnSpc>
                        <a:spcAft>
                          <a:spcPts val="0"/>
                        </a:spcAft>
                      </a:pPr>
                      <a:r>
                        <a:rPr lang="ru-RU" sz="1400" dirty="0">
                          <a:latin typeface="+mn-lt"/>
                          <a:ea typeface="Calibri"/>
                          <a:cs typeface="Times New Roman"/>
                        </a:rPr>
                        <a:t> (14, 18)    </a:t>
                      </a:r>
                      <a:endParaRPr lang="ru-RU" sz="1200" dirty="0">
                        <a:latin typeface="+mn-lt"/>
                        <a:ea typeface="Calibri"/>
                        <a:cs typeface="Times New Roman"/>
                      </a:endParaRPr>
                    </a:p>
                  </a:txBody>
                  <a:tcPr marL="45697" marR="45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latin typeface="+mn-lt"/>
                          <a:ea typeface="Calibri"/>
                          <a:cs typeface="Times New Roman"/>
                        </a:rPr>
                        <a:t>(15, 18)</a:t>
                      </a:r>
                      <a:endParaRPr lang="ru-RU" sz="1200">
                        <a:latin typeface="+mn-lt"/>
                        <a:ea typeface="Calibri"/>
                        <a:cs typeface="Times New Roman"/>
                      </a:endParaRPr>
                    </a:p>
                  </a:txBody>
                  <a:tcPr marL="45697" marR="45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latin typeface="+mn-lt"/>
                          <a:ea typeface="Calibri"/>
                          <a:cs typeface="Times New Roman"/>
                        </a:rPr>
                        <a:t>(15, 36)</a:t>
                      </a:r>
                      <a:endParaRPr lang="ru-RU" sz="1200">
                        <a:latin typeface="+mn-lt"/>
                        <a:ea typeface="Calibri"/>
                        <a:cs typeface="Times New Roman"/>
                      </a:endParaRPr>
                    </a:p>
                  </a:txBody>
                  <a:tcPr marL="45697" marR="45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r>
              <a:tr h="140138">
                <a:tc vMerge="1">
                  <a:txBody>
                    <a:bodyPr/>
                    <a:lstStyle/>
                    <a:p>
                      <a:endParaRPr lang="ru-RU"/>
                    </a:p>
                  </a:txBody>
                  <a:tcPr/>
                </a:tc>
                <a:tc vMerge="1">
                  <a:txBody>
                    <a:bodyPr/>
                    <a:lstStyle/>
                    <a:p>
                      <a:endParaRPr lang="ru-RU"/>
                    </a:p>
                  </a:txBody>
                  <a:tcPr/>
                </a:tc>
                <a:tc>
                  <a:txBody>
                    <a:bodyPr/>
                    <a:lstStyle/>
                    <a:p>
                      <a:pPr algn="ctr">
                        <a:lnSpc>
                          <a:spcPct val="115000"/>
                        </a:lnSpc>
                        <a:spcAft>
                          <a:spcPts val="0"/>
                        </a:spcAft>
                      </a:pPr>
                      <a:r>
                        <a:rPr lang="ru-RU" sz="1400">
                          <a:latin typeface="+mn-lt"/>
                          <a:ea typeface="Calibri"/>
                          <a:cs typeface="Times New Roman"/>
                        </a:rPr>
                        <a:t>(28, 18)</a:t>
                      </a:r>
                      <a:endParaRPr lang="ru-RU" sz="1200">
                        <a:latin typeface="+mn-lt"/>
                        <a:ea typeface="Calibri"/>
                        <a:cs typeface="Times New Roman"/>
                      </a:endParaRPr>
                    </a:p>
                  </a:txBody>
                  <a:tcPr marL="45697" marR="45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latin typeface="+mn-lt"/>
                          <a:ea typeface="Calibri"/>
                          <a:cs typeface="Times New Roman"/>
                        </a:rPr>
                        <a:t>(56, 18)</a:t>
                      </a:r>
                      <a:endParaRPr lang="ru-RU" sz="1200">
                        <a:latin typeface="+mn-lt"/>
                        <a:ea typeface="Calibri"/>
                        <a:cs typeface="Times New Roman"/>
                      </a:endParaRPr>
                    </a:p>
                  </a:txBody>
                  <a:tcPr marL="45697" marR="45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r>
              <a:tr h="140138">
                <a:tc vMerge="1">
                  <a:txBody>
                    <a:bodyPr/>
                    <a:lstStyle/>
                    <a:p>
                      <a:endParaRPr lang="ru-RU"/>
                    </a:p>
                  </a:txBody>
                  <a:tcPr/>
                </a:tc>
                <a:tc vMerge="1">
                  <a:txBody>
                    <a:bodyPr/>
                    <a:lstStyle/>
                    <a:p>
                      <a:endParaRPr lang="ru-RU"/>
                    </a:p>
                  </a:txBody>
                  <a:tcPr/>
                </a:tc>
                <a:tc>
                  <a:txBody>
                    <a:bodyPr/>
                    <a:lstStyle/>
                    <a:p>
                      <a:pPr algn="ctr">
                        <a:lnSpc>
                          <a:spcPct val="115000"/>
                        </a:lnSpc>
                        <a:spcAft>
                          <a:spcPts val="0"/>
                        </a:spcAft>
                      </a:pPr>
                      <a:r>
                        <a:rPr lang="ru-RU" sz="1400">
                          <a:latin typeface="+mn-lt"/>
                          <a:ea typeface="Calibri"/>
                          <a:cs typeface="Times New Roman"/>
                        </a:rPr>
                        <a:t>(14, 19)</a:t>
                      </a:r>
                      <a:endParaRPr lang="ru-RU" sz="1200">
                        <a:latin typeface="+mn-lt"/>
                        <a:ea typeface="Calibri"/>
                        <a:cs typeface="Times New Roman"/>
                      </a:endParaRPr>
                    </a:p>
                  </a:txBody>
                  <a:tcPr marL="45697" marR="45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dirty="0">
                          <a:latin typeface="+mn-lt"/>
                          <a:ea typeface="Calibri"/>
                          <a:cs typeface="Times New Roman"/>
                        </a:rPr>
                        <a:t>(14, 38)</a:t>
                      </a:r>
                      <a:endParaRPr lang="ru-RU" sz="1200" dirty="0">
                        <a:latin typeface="+mn-lt"/>
                        <a:ea typeface="Calibri"/>
                        <a:cs typeface="Times New Roman"/>
                      </a:endParaRPr>
                    </a:p>
                  </a:txBody>
                  <a:tcPr marL="45697" marR="45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r>
              <a:tr h="140138">
                <a:tc vMerge="1">
                  <a:txBody>
                    <a:bodyPr/>
                    <a:lstStyle/>
                    <a:p>
                      <a:endParaRPr lang="ru-RU"/>
                    </a:p>
                  </a:txBody>
                  <a:tcPr/>
                </a:tc>
                <a:tc vMerge="1">
                  <a:txBody>
                    <a:bodyPr/>
                    <a:lstStyle/>
                    <a:p>
                      <a:endParaRPr lang="ru-RU"/>
                    </a:p>
                  </a:txBody>
                  <a:tcPr/>
                </a:tc>
                <a:tc>
                  <a:txBody>
                    <a:bodyPr/>
                    <a:lstStyle/>
                    <a:p>
                      <a:pPr algn="ctr">
                        <a:lnSpc>
                          <a:spcPct val="115000"/>
                        </a:lnSpc>
                        <a:spcAft>
                          <a:spcPts val="0"/>
                        </a:spcAft>
                      </a:pPr>
                      <a:r>
                        <a:rPr lang="ru-RU" sz="1400">
                          <a:latin typeface="+mn-lt"/>
                          <a:ea typeface="Calibri"/>
                          <a:cs typeface="Times New Roman"/>
                        </a:rPr>
                        <a:t>(14, 36)</a:t>
                      </a:r>
                      <a:endParaRPr lang="ru-RU" sz="1200">
                        <a:latin typeface="+mn-lt"/>
                        <a:ea typeface="Calibri"/>
                        <a:cs typeface="Times New Roman"/>
                      </a:endParaRPr>
                    </a:p>
                  </a:txBody>
                  <a:tcPr marL="45697" marR="45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dirty="0">
                          <a:latin typeface="+mn-lt"/>
                          <a:ea typeface="Calibri"/>
                          <a:cs typeface="Times New Roman"/>
                        </a:rPr>
                        <a:t>(14, 72)</a:t>
                      </a:r>
                      <a:endParaRPr lang="ru-RU" sz="1200" dirty="0">
                        <a:latin typeface="+mn-lt"/>
                        <a:ea typeface="Calibri"/>
                        <a:cs typeface="Times New Roman"/>
                      </a:endParaRPr>
                    </a:p>
                  </a:txBody>
                  <a:tcPr marL="45697" marR="45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r>
              <a:tr h="140138">
                <a:tc vMerge="1">
                  <a:txBody>
                    <a:bodyPr/>
                    <a:lstStyle/>
                    <a:p>
                      <a:pPr algn="ctr">
                        <a:lnSpc>
                          <a:spcPct val="115000"/>
                        </a:lnSpc>
                        <a:spcAft>
                          <a:spcPts val="0"/>
                        </a:spcAft>
                      </a:pPr>
                      <a:endParaRPr lang="ru-RU" sz="900" dirty="0">
                        <a:latin typeface="+mn-lt"/>
                        <a:ea typeface="Calibri"/>
                        <a:cs typeface="Times New Roman"/>
                      </a:endParaRPr>
                    </a:p>
                  </a:txBody>
                  <a:tcPr marL="45697" marR="45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200" dirty="0" smtClean="0">
                          <a:latin typeface="+mn-lt"/>
                          <a:ea typeface="Calibri"/>
                          <a:cs typeface="Times New Roman"/>
                        </a:rPr>
                        <a:t>(14, 34)</a:t>
                      </a:r>
                      <a:endParaRPr lang="ru-RU" sz="1200" dirty="0">
                        <a:latin typeface="+mn-lt"/>
                        <a:ea typeface="Calibri"/>
                        <a:cs typeface="Times New Roman"/>
                      </a:endParaRPr>
                    </a:p>
                  </a:txBody>
                  <a:tcPr marL="45697" marR="45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200" dirty="0" smtClean="0">
                          <a:latin typeface="+mn-lt"/>
                          <a:ea typeface="Calibri"/>
                          <a:cs typeface="Times New Roman"/>
                        </a:rPr>
                        <a:t>(14, 68)</a:t>
                      </a:r>
                      <a:endParaRPr lang="ru-RU" sz="1200" dirty="0">
                        <a:latin typeface="+mn-lt"/>
                        <a:ea typeface="Calibri"/>
                        <a:cs typeface="Times New Roman"/>
                      </a:endParaRPr>
                    </a:p>
                  </a:txBody>
                  <a:tcPr marL="45697" marR="45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a:lnSpc>
                          <a:spcPct val="115000"/>
                        </a:lnSpc>
                        <a:spcAft>
                          <a:spcPts val="0"/>
                        </a:spcAft>
                      </a:pPr>
                      <a:endParaRPr lang="ru-RU" sz="1200" dirty="0">
                        <a:latin typeface="+mn-lt"/>
                        <a:ea typeface="Calibri"/>
                        <a:cs typeface="Times New Roman"/>
                      </a:endParaRPr>
                    </a:p>
                  </a:txBody>
                  <a:tcPr marL="45697" marR="45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bl>
          </a:graphicData>
        </a:graphic>
      </p:graphicFrame>
      <p:sp>
        <p:nvSpPr>
          <p:cNvPr id="5" name="Прямоугольник 4"/>
          <p:cNvSpPr/>
          <p:nvPr/>
        </p:nvSpPr>
        <p:spPr>
          <a:xfrm>
            <a:off x="500034" y="6286520"/>
            <a:ext cx="1556067" cy="461665"/>
          </a:xfrm>
          <a:prstGeom prst="rect">
            <a:avLst/>
          </a:prstGeom>
        </p:spPr>
        <p:txBody>
          <a:bodyPr wrap="none">
            <a:spAutoFit/>
          </a:bodyPr>
          <a:lstStyle/>
          <a:p>
            <a:r>
              <a:rPr lang="ru-RU" sz="2400" dirty="0" smtClean="0"/>
              <a:t> </a:t>
            </a:r>
            <a:r>
              <a:rPr lang="ru-RU" sz="2400" b="1" dirty="0" smtClean="0">
                <a:solidFill>
                  <a:schemeClr val="accent2">
                    <a:lumMod val="75000"/>
                  </a:schemeClr>
                </a:solidFill>
              </a:rPr>
              <a:t>Ответ: 30.</a:t>
            </a:r>
            <a:endParaRPr lang="ru-RU" sz="2400" b="1" dirty="0">
              <a:solidFill>
                <a:schemeClr val="accent2">
                  <a:lumMod val="7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fade">
                                      <p:cBhvr>
                                        <p:cTn id="2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857232"/>
          </a:xfrm>
        </p:spPr>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ru-RU"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Примеры решения задач</a:t>
            </a:r>
            <a:endParaRPr lang="ru-RU"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Содержимое 2"/>
          <p:cNvSpPr>
            <a:spLocks noGrp="1"/>
          </p:cNvSpPr>
          <p:nvPr>
            <p:ph idx="1"/>
          </p:nvPr>
        </p:nvSpPr>
        <p:spPr>
          <a:xfrm>
            <a:off x="142844" y="785794"/>
            <a:ext cx="9001156" cy="6072206"/>
          </a:xfrm>
        </p:spPr>
        <p:txBody>
          <a:bodyPr>
            <a:noAutofit/>
          </a:bodyPr>
          <a:lstStyle/>
          <a:p>
            <a:pPr marL="0" indent="361950">
              <a:buNone/>
            </a:pPr>
            <a:r>
              <a:rPr lang="ru-RU" sz="2400" b="1" dirty="0" smtClean="0">
                <a:solidFill>
                  <a:schemeClr val="accent1">
                    <a:lumMod val="75000"/>
                  </a:schemeClr>
                </a:solidFill>
              </a:rPr>
              <a:t>Задача 3. </a:t>
            </a:r>
            <a:endParaRPr lang="ru-RU" sz="2400" dirty="0" smtClean="0">
              <a:solidFill>
                <a:schemeClr val="accent1">
                  <a:lumMod val="75000"/>
                </a:schemeClr>
              </a:solidFill>
            </a:endParaRPr>
          </a:p>
          <a:p>
            <a:pPr marL="0" indent="361950">
              <a:buNone/>
            </a:pPr>
            <a:r>
              <a:rPr lang="ru-RU" sz="1800" dirty="0" smtClean="0"/>
              <a:t>Два игрока, Петя и Ваня, играют в следующую игру. Перед игроками лежит </a:t>
            </a:r>
            <a:r>
              <a:rPr lang="ru-RU" sz="1800" b="1" dirty="0" smtClean="0"/>
              <a:t>куча камней</a:t>
            </a:r>
            <a:r>
              <a:rPr lang="ru-RU" sz="1800" dirty="0" smtClean="0"/>
              <a:t>. Игроки ходят по очереди, первый ход делает Петя. За один ход игрок может </a:t>
            </a:r>
            <a:r>
              <a:rPr lang="ru-RU" sz="1800" b="1" dirty="0" smtClean="0">
                <a:solidFill>
                  <a:schemeClr val="accent2">
                    <a:lumMod val="75000"/>
                  </a:schemeClr>
                </a:solidFill>
              </a:rPr>
              <a:t>добавить в кучу один камень или увеличить количество камней в куче в два раза</a:t>
            </a:r>
            <a:r>
              <a:rPr lang="ru-RU" sz="1800" dirty="0" smtClean="0"/>
              <a:t>. Для того чтобы делать ходы, у каждого игрока есть неограниченное количество камней. Игра завершается в тот момент, когда количество камней в куче становится </a:t>
            </a:r>
            <a:r>
              <a:rPr lang="ru-RU" sz="1800" b="1" dirty="0" smtClean="0">
                <a:solidFill>
                  <a:schemeClr val="accent2">
                    <a:lumMod val="75000"/>
                  </a:schemeClr>
                </a:solidFill>
              </a:rPr>
              <a:t>не менее 29. </a:t>
            </a:r>
            <a:r>
              <a:rPr lang="ru-RU" sz="1800" dirty="0" smtClean="0"/>
              <a:t>В начальный момент в куче было S камней, </a:t>
            </a:r>
            <a:r>
              <a:rPr lang="ru-RU" sz="1800" b="1" dirty="0" smtClean="0"/>
              <a:t>1 ≤ S ≤ 28</a:t>
            </a:r>
            <a:r>
              <a:rPr lang="ru-RU" sz="1800" dirty="0" smtClean="0"/>
              <a:t>.</a:t>
            </a:r>
          </a:p>
          <a:p>
            <a:pPr marL="0" indent="361950">
              <a:buNone/>
            </a:pPr>
            <a:r>
              <a:rPr lang="ru-RU" sz="1800" b="1" dirty="0" smtClean="0">
                <a:solidFill>
                  <a:schemeClr val="accent1">
                    <a:lumMod val="75000"/>
                  </a:schemeClr>
                </a:solidFill>
              </a:rPr>
              <a:t>а ) (Задание 19) </a:t>
            </a:r>
            <a:r>
              <a:rPr lang="ru-RU" sz="1800" dirty="0" smtClean="0"/>
              <a:t>Укажите такое значение S, при котором Петя не может выиграть за один ход, но при любом ходе Пети Ваня может выиграть своим первым ходом.</a:t>
            </a:r>
          </a:p>
          <a:p>
            <a:pPr marL="0" indent="361950">
              <a:buNone/>
            </a:pPr>
            <a:r>
              <a:rPr lang="ru-RU" sz="1800" b="1" dirty="0" smtClean="0">
                <a:solidFill>
                  <a:schemeClr val="accent1">
                    <a:lumMod val="75000"/>
                  </a:schemeClr>
                </a:solidFill>
              </a:rPr>
              <a:t>б) (Задание 20) </a:t>
            </a:r>
            <a:r>
              <a:rPr lang="ru-RU" sz="1800" dirty="0" smtClean="0"/>
              <a:t>Найдите два таких значения S, при которых у Пети есть выигрышная стратегия, причём одновременно выполняются два условия:</a:t>
            </a:r>
          </a:p>
          <a:p>
            <a:pPr marL="0" indent="361950">
              <a:buNone/>
            </a:pPr>
            <a:r>
              <a:rPr lang="ru-RU" sz="1800" dirty="0" smtClean="0"/>
              <a:t>− Петя не может выиграть за один ход;</a:t>
            </a:r>
          </a:p>
          <a:p>
            <a:pPr marL="0" indent="361950">
              <a:buNone/>
            </a:pPr>
            <a:r>
              <a:rPr lang="ru-RU" sz="1800" dirty="0" smtClean="0"/>
              <a:t>− Петя может выиграть своим вторым ходом независимо от того, как будет ходить Ваня. Найденные значения запишите в ответе в порядке возрастания.</a:t>
            </a:r>
          </a:p>
          <a:p>
            <a:pPr marL="0" indent="361950">
              <a:buNone/>
            </a:pPr>
            <a:r>
              <a:rPr lang="ru-RU" sz="1800" b="1" dirty="0" smtClean="0">
                <a:solidFill>
                  <a:schemeClr val="accent1">
                    <a:lumMod val="75000"/>
                  </a:schemeClr>
                </a:solidFill>
              </a:rPr>
              <a:t>в) (Задание 21) </a:t>
            </a:r>
            <a:r>
              <a:rPr lang="ru-RU" sz="1800" dirty="0" smtClean="0"/>
              <a:t>Найдите значение S, при котором одновременно выполняются два условия:</a:t>
            </a:r>
          </a:p>
          <a:p>
            <a:pPr marL="0" indent="361950">
              <a:buNone/>
            </a:pPr>
            <a:r>
              <a:rPr lang="ru-RU" sz="1800" dirty="0" smtClean="0"/>
              <a:t>– у Вани есть выигрышная стратегия, позволяющая ему выиграть первым или вторым ходом при любой игре Пети;</a:t>
            </a:r>
          </a:p>
          <a:p>
            <a:pPr marL="0" indent="361950">
              <a:buNone/>
            </a:pPr>
            <a:r>
              <a:rPr lang="ru-RU" sz="1800" dirty="0" smtClean="0"/>
              <a:t>– у Вани нет стратегии, которая позволит ему гарантированно выиграть первым ходом. </a:t>
            </a:r>
            <a:endParaRPr lang="ru-RU" sz="18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857232"/>
          </a:xfrm>
        </p:spPr>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ru-RU"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Примеры решения задач</a:t>
            </a:r>
            <a:endParaRPr lang="ru-RU"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Содержимое 2"/>
          <p:cNvSpPr>
            <a:spLocks noGrp="1"/>
          </p:cNvSpPr>
          <p:nvPr>
            <p:ph idx="1"/>
          </p:nvPr>
        </p:nvSpPr>
        <p:spPr>
          <a:xfrm>
            <a:off x="285720" y="857256"/>
            <a:ext cx="8858280" cy="4357694"/>
          </a:xfrm>
        </p:spPr>
        <p:txBody>
          <a:bodyPr>
            <a:noAutofit/>
          </a:bodyPr>
          <a:lstStyle/>
          <a:p>
            <a:pPr marL="0" indent="361950">
              <a:buNone/>
            </a:pPr>
            <a:r>
              <a:rPr lang="ru-RU" sz="2400" b="1" dirty="0" smtClean="0">
                <a:solidFill>
                  <a:schemeClr val="accent1">
                    <a:lumMod val="75000"/>
                  </a:schemeClr>
                </a:solidFill>
              </a:rPr>
              <a:t>Задача 3. </a:t>
            </a:r>
            <a:r>
              <a:rPr lang="ru-RU" sz="2400" b="1" dirty="0" smtClean="0"/>
              <a:t>Ходы: </a:t>
            </a:r>
            <a:r>
              <a:rPr lang="ru-RU" sz="2400" b="1" dirty="0" smtClean="0">
                <a:solidFill>
                  <a:schemeClr val="accent2">
                    <a:lumMod val="75000"/>
                  </a:schemeClr>
                </a:solidFill>
              </a:rPr>
              <a:t>+1, *2.  </a:t>
            </a:r>
            <a:r>
              <a:rPr lang="ru-RU" sz="2400" b="1" dirty="0" smtClean="0"/>
              <a:t>Выигрыш при </a:t>
            </a:r>
            <a:r>
              <a:rPr lang="en-US" sz="2400" b="1" dirty="0" smtClean="0"/>
              <a:t>S ≥</a:t>
            </a:r>
            <a:r>
              <a:rPr lang="ru-RU" sz="2400" b="1" dirty="0" smtClean="0"/>
              <a:t> 29</a:t>
            </a:r>
            <a:r>
              <a:rPr lang="ru-RU" sz="2400" b="1" dirty="0" smtClean="0">
                <a:solidFill>
                  <a:schemeClr val="accent2">
                    <a:lumMod val="75000"/>
                  </a:schemeClr>
                </a:solidFill>
              </a:rPr>
              <a:t>. </a:t>
            </a:r>
          </a:p>
          <a:p>
            <a:pPr marL="0" indent="361950">
              <a:buNone/>
            </a:pPr>
            <a:r>
              <a:rPr lang="ru-RU" sz="2400" b="1" dirty="0" smtClean="0">
                <a:solidFill>
                  <a:schemeClr val="accent1">
                    <a:lumMod val="75000"/>
                  </a:schemeClr>
                </a:solidFill>
              </a:rPr>
              <a:t>а)</a:t>
            </a:r>
            <a:r>
              <a:rPr lang="ru-RU" sz="2400" dirty="0" smtClean="0">
                <a:solidFill>
                  <a:schemeClr val="accent1">
                    <a:lumMod val="75000"/>
                  </a:schemeClr>
                </a:solidFill>
              </a:rPr>
              <a:t> </a:t>
            </a:r>
            <a:r>
              <a:rPr lang="ru-RU" sz="2400" dirty="0" smtClean="0"/>
              <a:t>Укажите такое значение S, при котором Петя не может выиграть за один ход, но при любом ходе Пети Ваня может выиграть своим первым ходом.</a:t>
            </a:r>
            <a:endParaRPr lang="ru-RU" sz="2400" b="1" dirty="0" smtClean="0">
              <a:solidFill>
                <a:schemeClr val="accent1">
                  <a:lumMod val="75000"/>
                </a:schemeClr>
              </a:solidFill>
            </a:endParaRPr>
          </a:p>
          <a:p>
            <a:pPr marL="0" indent="361950">
              <a:buNone/>
            </a:pPr>
            <a:r>
              <a:rPr lang="ru-RU" sz="2400" b="1" dirty="0" smtClean="0">
                <a:solidFill>
                  <a:schemeClr val="accent1">
                    <a:lumMod val="75000"/>
                  </a:schemeClr>
                </a:solidFill>
              </a:rPr>
              <a:t>Решение:</a:t>
            </a:r>
          </a:p>
          <a:p>
            <a:pPr marL="0" lvl="0" indent="361950">
              <a:buNone/>
            </a:pPr>
            <a:r>
              <a:rPr lang="ru-RU" sz="2400" dirty="0" smtClean="0"/>
              <a:t>Будем записывать в ячейках таблицы числовую оценку позиции: положительное число </a:t>
            </a:r>
            <a:r>
              <a:rPr lang="en-US" sz="2400" i="1" dirty="0" smtClean="0"/>
              <a:t>N</a:t>
            </a:r>
            <a:r>
              <a:rPr lang="ru-RU" sz="2400" dirty="0" smtClean="0"/>
              <a:t> означает выигрыш за </a:t>
            </a:r>
            <a:r>
              <a:rPr lang="en-US" sz="2400" i="1" dirty="0" smtClean="0"/>
              <a:t>N </a:t>
            </a:r>
            <a:r>
              <a:rPr lang="ru-RU" sz="2400" dirty="0" smtClean="0"/>
              <a:t>ходов, отрицательное число (–</a:t>
            </a:r>
            <a:r>
              <a:rPr lang="en-US" sz="2400" i="1" dirty="0" smtClean="0"/>
              <a:t>N</a:t>
            </a:r>
            <a:r>
              <a:rPr lang="ru-RU" sz="2400" dirty="0" smtClean="0"/>
              <a:t>) – проигрыш за </a:t>
            </a:r>
            <a:r>
              <a:rPr lang="en-US" sz="2400" dirty="0" smtClean="0"/>
              <a:t>N</a:t>
            </a:r>
            <a:r>
              <a:rPr lang="ru-RU" sz="2400" dirty="0" smtClean="0"/>
              <a:t> ходов</a:t>
            </a:r>
          </a:p>
          <a:p>
            <a:pPr marL="0" lvl="0" indent="361950">
              <a:buNone/>
            </a:pPr>
            <a:r>
              <a:rPr lang="ru-RU" sz="2400" dirty="0" smtClean="0"/>
              <a:t>Очевидно, что при всех S ≥ 15 Петя выигрывает свои первым ходом, увеличив количество камней в куче вдвое; это позиции с оценкой 1 (выигрыш в один ход). </a:t>
            </a:r>
          </a:p>
          <a:p>
            <a:pPr marL="0" indent="361950">
              <a:buNone/>
            </a:pPr>
            <a:endParaRPr lang="ru-RU" sz="2400" dirty="0" smtClean="0"/>
          </a:p>
          <a:p>
            <a:pPr marL="0" indent="361950">
              <a:buNone/>
            </a:pPr>
            <a:r>
              <a:rPr lang="ru-RU" sz="2400" dirty="0" smtClean="0"/>
              <a:t> </a:t>
            </a:r>
            <a:endParaRPr lang="ru-RU" sz="2400" b="1" dirty="0">
              <a:solidFill>
                <a:schemeClr val="accent2">
                  <a:lumMod val="75000"/>
                </a:schemeClr>
              </a:solidFill>
            </a:endParaRPr>
          </a:p>
        </p:txBody>
      </p:sp>
      <p:graphicFrame>
        <p:nvGraphicFramePr>
          <p:cNvPr id="6" name="Таблица 5"/>
          <p:cNvGraphicFramePr>
            <a:graphicFrameLocks noGrp="1"/>
          </p:cNvGraphicFramePr>
          <p:nvPr/>
        </p:nvGraphicFramePr>
        <p:xfrm>
          <a:off x="357158" y="5429264"/>
          <a:ext cx="8568000" cy="914400"/>
        </p:xfrm>
        <a:graphic>
          <a:graphicData uri="http://schemas.openxmlformats.org/drawingml/2006/table">
            <a:tbl>
              <a:tblPr firstRow="1" bandRow="1">
                <a:tableStyleId>{5940675A-B579-460E-94D1-54222C63F5DA}</a:tableStyleId>
              </a:tblPr>
              <a:tblGrid>
                <a:gridCol w="504000"/>
                <a:gridCol w="504000"/>
                <a:gridCol w="504000"/>
                <a:gridCol w="504000"/>
                <a:gridCol w="504000"/>
                <a:gridCol w="504000"/>
                <a:gridCol w="504000"/>
                <a:gridCol w="504000"/>
                <a:gridCol w="504000"/>
                <a:gridCol w="504000"/>
                <a:gridCol w="504000"/>
                <a:gridCol w="504000"/>
                <a:gridCol w="504000"/>
                <a:gridCol w="504000"/>
                <a:gridCol w="504000"/>
                <a:gridCol w="504000"/>
                <a:gridCol w="504000"/>
              </a:tblGrid>
              <a:tr h="370840">
                <a:tc>
                  <a:txBody>
                    <a:bodyPr/>
                    <a:lstStyle/>
                    <a:p>
                      <a:pPr algn="ctr"/>
                      <a:r>
                        <a:rPr lang="ru-RU" sz="2400" dirty="0" smtClean="0"/>
                        <a:t>1</a:t>
                      </a:r>
                      <a:endParaRPr lang="ru-RU" sz="2400" dirty="0"/>
                    </a:p>
                  </a:txBody>
                  <a:tcPr anchor="ctr"/>
                </a:tc>
                <a:tc>
                  <a:txBody>
                    <a:bodyPr/>
                    <a:lstStyle/>
                    <a:p>
                      <a:pPr algn="ctr"/>
                      <a:r>
                        <a:rPr lang="ru-RU" sz="2400" dirty="0" smtClean="0"/>
                        <a:t>2</a:t>
                      </a:r>
                      <a:endParaRPr lang="ru-RU" sz="2400" dirty="0"/>
                    </a:p>
                  </a:txBody>
                  <a:tcPr anchor="ctr"/>
                </a:tc>
                <a:tc>
                  <a:txBody>
                    <a:bodyPr/>
                    <a:lstStyle/>
                    <a:p>
                      <a:pPr algn="ctr"/>
                      <a:r>
                        <a:rPr lang="ru-RU" sz="2400" dirty="0" smtClean="0"/>
                        <a:t>3</a:t>
                      </a:r>
                      <a:endParaRPr lang="ru-RU" sz="2400" dirty="0"/>
                    </a:p>
                  </a:txBody>
                  <a:tcPr anchor="ctr"/>
                </a:tc>
                <a:tc>
                  <a:txBody>
                    <a:bodyPr/>
                    <a:lstStyle/>
                    <a:p>
                      <a:pPr algn="ctr"/>
                      <a:r>
                        <a:rPr lang="ru-RU" sz="2400" dirty="0" smtClean="0"/>
                        <a:t>4</a:t>
                      </a:r>
                      <a:endParaRPr lang="ru-RU" sz="2400" dirty="0"/>
                    </a:p>
                  </a:txBody>
                  <a:tcPr anchor="ctr"/>
                </a:tc>
                <a:tc>
                  <a:txBody>
                    <a:bodyPr/>
                    <a:lstStyle/>
                    <a:p>
                      <a:pPr algn="ctr"/>
                      <a:r>
                        <a:rPr lang="ru-RU" sz="2400" dirty="0" smtClean="0"/>
                        <a:t>5</a:t>
                      </a:r>
                      <a:endParaRPr lang="ru-RU" sz="2400" dirty="0"/>
                    </a:p>
                  </a:txBody>
                  <a:tcPr anchor="ctr"/>
                </a:tc>
                <a:tc>
                  <a:txBody>
                    <a:bodyPr/>
                    <a:lstStyle/>
                    <a:p>
                      <a:pPr algn="ctr"/>
                      <a:r>
                        <a:rPr lang="ru-RU" sz="2400" dirty="0" smtClean="0"/>
                        <a:t>6</a:t>
                      </a:r>
                      <a:endParaRPr lang="ru-RU" sz="2400" dirty="0"/>
                    </a:p>
                  </a:txBody>
                  <a:tcPr anchor="ctr"/>
                </a:tc>
                <a:tc>
                  <a:txBody>
                    <a:bodyPr/>
                    <a:lstStyle/>
                    <a:p>
                      <a:pPr algn="ctr"/>
                      <a:r>
                        <a:rPr lang="ru-RU" sz="2400" dirty="0" smtClean="0"/>
                        <a:t>7</a:t>
                      </a:r>
                      <a:endParaRPr lang="ru-RU" sz="2400" dirty="0"/>
                    </a:p>
                  </a:txBody>
                  <a:tcPr anchor="ctr"/>
                </a:tc>
                <a:tc>
                  <a:txBody>
                    <a:bodyPr/>
                    <a:lstStyle/>
                    <a:p>
                      <a:pPr algn="ctr"/>
                      <a:r>
                        <a:rPr lang="ru-RU" sz="2400" dirty="0" smtClean="0"/>
                        <a:t>8</a:t>
                      </a:r>
                      <a:endParaRPr lang="ru-RU" sz="2400" dirty="0"/>
                    </a:p>
                  </a:txBody>
                  <a:tcPr anchor="ctr"/>
                </a:tc>
                <a:tc>
                  <a:txBody>
                    <a:bodyPr/>
                    <a:lstStyle/>
                    <a:p>
                      <a:pPr algn="ctr"/>
                      <a:r>
                        <a:rPr lang="ru-RU" sz="2400" dirty="0" smtClean="0"/>
                        <a:t>9</a:t>
                      </a:r>
                      <a:endParaRPr lang="ru-RU" sz="2400" dirty="0"/>
                    </a:p>
                  </a:txBody>
                  <a:tcPr anchor="ctr"/>
                </a:tc>
                <a:tc>
                  <a:txBody>
                    <a:bodyPr/>
                    <a:lstStyle/>
                    <a:p>
                      <a:pPr algn="ctr"/>
                      <a:r>
                        <a:rPr lang="ru-RU" sz="2400" dirty="0" smtClean="0"/>
                        <a:t>10</a:t>
                      </a:r>
                      <a:endParaRPr lang="ru-RU" sz="2400" dirty="0"/>
                    </a:p>
                  </a:txBody>
                  <a:tcPr anchor="ctr"/>
                </a:tc>
                <a:tc>
                  <a:txBody>
                    <a:bodyPr/>
                    <a:lstStyle/>
                    <a:p>
                      <a:pPr algn="ctr"/>
                      <a:r>
                        <a:rPr lang="ru-RU" sz="2400" dirty="0" smtClean="0"/>
                        <a:t>11</a:t>
                      </a:r>
                      <a:endParaRPr lang="ru-RU" sz="2400" dirty="0"/>
                    </a:p>
                  </a:txBody>
                  <a:tcPr anchor="ctr"/>
                </a:tc>
                <a:tc>
                  <a:txBody>
                    <a:bodyPr/>
                    <a:lstStyle/>
                    <a:p>
                      <a:pPr algn="ctr"/>
                      <a:r>
                        <a:rPr lang="ru-RU" sz="2400" dirty="0" smtClean="0"/>
                        <a:t>12</a:t>
                      </a:r>
                      <a:endParaRPr lang="ru-RU" sz="2400" dirty="0"/>
                    </a:p>
                  </a:txBody>
                  <a:tcPr anchor="ctr"/>
                </a:tc>
                <a:tc>
                  <a:txBody>
                    <a:bodyPr/>
                    <a:lstStyle/>
                    <a:p>
                      <a:pPr algn="ctr"/>
                      <a:r>
                        <a:rPr lang="ru-RU" sz="2400" dirty="0" smtClean="0"/>
                        <a:t>13</a:t>
                      </a:r>
                      <a:endParaRPr lang="ru-RU" sz="2400" dirty="0"/>
                    </a:p>
                  </a:txBody>
                  <a:tcPr anchor="ctr"/>
                </a:tc>
                <a:tc>
                  <a:txBody>
                    <a:bodyPr/>
                    <a:lstStyle/>
                    <a:p>
                      <a:pPr algn="ctr"/>
                      <a:r>
                        <a:rPr lang="ru-RU" sz="2400" dirty="0" smtClean="0"/>
                        <a:t>14</a:t>
                      </a:r>
                      <a:endParaRPr lang="ru-RU" sz="2400" dirty="0"/>
                    </a:p>
                  </a:txBody>
                  <a:tcPr anchor="ctr"/>
                </a:tc>
                <a:tc>
                  <a:txBody>
                    <a:bodyPr/>
                    <a:lstStyle/>
                    <a:p>
                      <a:pPr algn="ctr"/>
                      <a:r>
                        <a:rPr lang="ru-RU" sz="2400" dirty="0" smtClean="0"/>
                        <a:t>15</a:t>
                      </a:r>
                      <a:endParaRPr lang="ru-RU" sz="2400" dirty="0"/>
                    </a:p>
                  </a:txBody>
                  <a:tcPr anchor="ctr"/>
                </a:tc>
                <a:tc>
                  <a:txBody>
                    <a:bodyPr/>
                    <a:lstStyle/>
                    <a:p>
                      <a:pPr algn="ctr"/>
                      <a:r>
                        <a:rPr lang="ru-RU" sz="2400" dirty="0" smtClean="0"/>
                        <a:t>16</a:t>
                      </a:r>
                      <a:endParaRPr lang="ru-RU" sz="2400" dirty="0"/>
                    </a:p>
                  </a:txBody>
                  <a:tcPr anchor="ctr"/>
                </a:tc>
                <a:tc>
                  <a:txBody>
                    <a:bodyPr/>
                    <a:lstStyle/>
                    <a:p>
                      <a:pPr algn="ctr"/>
                      <a:r>
                        <a:rPr lang="ru-RU" sz="2400" dirty="0" smtClean="0"/>
                        <a:t>…</a:t>
                      </a:r>
                      <a:endParaRPr lang="ru-RU" sz="2400" dirty="0"/>
                    </a:p>
                  </a:txBody>
                  <a:tcPr anchor="ctr"/>
                </a:tc>
              </a:tr>
              <a:tr h="370840">
                <a:tc>
                  <a:txBody>
                    <a:bodyPr/>
                    <a:lstStyle/>
                    <a:p>
                      <a:pPr algn="ctr"/>
                      <a:endParaRPr lang="ru-RU" sz="2400" dirty="0"/>
                    </a:p>
                  </a:txBody>
                  <a:tcPr anchor="ctr"/>
                </a:tc>
                <a:tc>
                  <a:txBody>
                    <a:bodyPr/>
                    <a:lstStyle/>
                    <a:p>
                      <a:pPr algn="ctr"/>
                      <a:endParaRPr lang="ru-RU" sz="2400"/>
                    </a:p>
                  </a:txBody>
                  <a:tcPr anchor="ctr"/>
                </a:tc>
                <a:tc>
                  <a:txBody>
                    <a:bodyPr/>
                    <a:lstStyle/>
                    <a:p>
                      <a:pPr algn="ctr"/>
                      <a:endParaRPr lang="ru-RU" sz="2400"/>
                    </a:p>
                  </a:txBody>
                  <a:tcPr anchor="ctr"/>
                </a:tc>
                <a:tc>
                  <a:txBody>
                    <a:bodyPr/>
                    <a:lstStyle/>
                    <a:p>
                      <a:pPr algn="ctr"/>
                      <a:endParaRPr lang="ru-RU" sz="2400"/>
                    </a:p>
                  </a:txBody>
                  <a:tcPr anchor="ctr"/>
                </a:tc>
                <a:tc>
                  <a:txBody>
                    <a:bodyPr/>
                    <a:lstStyle/>
                    <a:p>
                      <a:pPr algn="ctr"/>
                      <a:endParaRPr lang="ru-RU" sz="2400"/>
                    </a:p>
                  </a:txBody>
                  <a:tcPr anchor="ctr"/>
                </a:tc>
                <a:tc>
                  <a:txBody>
                    <a:bodyPr/>
                    <a:lstStyle/>
                    <a:p>
                      <a:pPr algn="ctr"/>
                      <a:endParaRPr lang="ru-RU" sz="2400"/>
                    </a:p>
                  </a:txBody>
                  <a:tcPr anchor="ctr"/>
                </a:tc>
                <a:tc>
                  <a:txBody>
                    <a:bodyPr/>
                    <a:lstStyle/>
                    <a:p>
                      <a:pPr algn="ctr"/>
                      <a:endParaRPr lang="ru-RU" sz="2400"/>
                    </a:p>
                  </a:txBody>
                  <a:tcPr anchor="ctr"/>
                </a:tc>
                <a:tc>
                  <a:txBody>
                    <a:bodyPr/>
                    <a:lstStyle/>
                    <a:p>
                      <a:pPr algn="ctr"/>
                      <a:endParaRPr lang="ru-RU" sz="2400" dirty="0"/>
                    </a:p>
                  </a:txBody>
                  <a:tcPr anchor="ctr"/>
                </a:tc>
                <a:tc>
                  <a:txBody>
                    <a:bodyPr/>
                    <a:lstStyle/>
                    <a:p>
                      <a:pPr algn="ctr"/>
                      <a:endParaRPr lang="ru-RU" sz="2400"/>
                    </a:p>
                  </a:txBody>
                  <a:tcPr anchor="ctr"/>
                </a:tc>
                <a:tc>
                  <a:txBody>
                    <a:bodyPr/>
                    <a:lstStyle/>
                    <a:p>
                      <a:pPr algn="ctr"/>
                      <a:endParaRPr lang="ru-RU" sz="2400"/>
                    </a:p>
                  </a:txBody>
                  <a:tcPr anchor="ctr"/>
                </a:tc>
                <a:tc>
                  <a:txBody>
                    <a:bodyPr/>
                    <a:lstStyle/>
                    <a:p>
                      <a:pPr algn="ctr"/>
                      <a:endParaRPr lang="ru-RU" sz="2400"/>
                    </a:p>
                  </a:txBody>
                  <a:tcPr anchor="ctr"/>
                </a:tc>
                <a:tc>
                  <a:txBody>
                    <a:bodyPr/>
                    <a:lstStyle/>
                    <a:p>
                      <a:pPr algn="ctr"/>
                      <a:endParaRPr lang="ru-RU" sz="2400"/>
                    </a:p>
                  </a:txBody>
                  <a:tcPr anchor="ctr"/>
                </a:tc>
                <a:tc>
                  <a:txBody>
                    <a:bodyPr/>
                    <a:lstStyle/>
                    <a:p>
                      <a:pPr algn="ctr"/>
                      <a:endParaRPr lang="ru-RU" sz="2400"/>
                    </a:p>
                  </a:txBody>
                  <a:tcPr anchor="ctr"/>
                </a:tc>
                <a:tc>
                  <a:txBody>
                    <a:bodyPr/>
                    <a:lstStyle/>
                    <a:p>
                      <a:pPr algn="ctr"/>
                      <a:endParaRPr lang="ru-RU" sz="2400"/>
                    </a:p>
                  </a:txBody>
                  <a:tcPr anchor="ctr"/>
                </a:tc>
                <a:tc>
                  <a:txBody>
                    <a:bodyPr/>
                    <a:lstStyle/>
                    <a:p>
                      <a:pPr algn="ctr"/>
                      <a:r>
                        <a:rPr lang="ru-RU" sz="2400" dirty="0" smtClean="0"/>
                        <a:t>1</a:t>
                      </a:r>
                      <a:endParaRPr lang="ru-RU" sz="2400" dirty="0"/>
                    </a:p>
                  </a:txBody>
                  <a:tcPr anchor="ctr">
                    <a:solidFill>
                      <a:schemeClr val="accent1">
                        <a:lumMod val="20000"/>
                        <a:lumOff val="80000"/>
                      </a:schemeClr>
                    </a:solidFill>
                  </a:tcPr>
                </a:tc>
                <a:tc>
                  <a:txBody>
                    <a:bodyPr/>
                    <a:lstStyle/>
                    <a:p>
                      <a:pPr algn="ctr"/>
                      <a:r>
                        <a:rPr lang="ru-RU" sz="2400" dirty="0" smtClean="0"/>
                        <a:t>1</a:t>
                      </a:r>
                      <a:endParaRPr lang="ru-RU" sz="2400" dirty="0"/>
                    </a:p>
                  </a:txBody>
                  <a:tcPr anchor="ctr">
                    <a:solidFill>
                      <a:schemeClr val="accent1">
                        <a:lumMod val="20000"/>
                        <a:lumOff val="80000"/>
                      </a:schemeClr>
                    </a:solidFill>
                  </a:tcPr>
                </a:tc>
                <a:tc>
                  <a:txBody>
                    <a:bodyPr/>
                    <a:lstStyle/>
                    <a:p>
                      <a:pPr algn="ctr"/>
                      <a:r>
                        <a:rPr lang="ru-RU" sz="2400" dirty="0" smtClean="0"/>
                        <a:t>1</a:t>
                      </a:r>
                      <a:endParaRPr lang="ru-RU" sz="2400" dirty="0"/>
                    </a:p>
                  </a:txBody>
                  <a:tcPr anchor="ctr">
                    <a:solidFill>
                      <a:schemeClr val="accent1">
                        <a:lumMod val="20000"/>
                        <a:lumOff val="80000"/>
                      </a:schemeClr>
                    </a:solid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fade">
                                      <p:cBhvr>
                                        <p:cTn id="3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857232"/>
          </a:xfrm>
        </p:spPr>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ru-RU"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Примеры решения задач</a:t>
            </a:r>
            <a:endParaRPr lang="ru-RU"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Содержимое 2"/>
          <p:cNvSpPr>
            <a:spLocks noGrp="1"/>
          </p:cNvSpPr>
          <p:nvPr>
            <p:ph idx="1"/>
          </p:nvPr>
        </p:nvSpPr>
        <p:spPr>
          <a:xfrm>
            <a:off x="285720" y="857256"/>
            <a:ext cx="8858280" cy="4000504"/>
          </a:xfrm>
        </p:spPr>
        <p:txBody>
          <a:bodyPr>
            <a:noAutofit/>
          </a:bodyPr>
          <a:lstStyle/>
          <a:p>
            <a:pPr marL="0" indent="361950">
              <a:buNone/>
            </a:pPr>
            <a:r>
              <a:rPr lang="ru-RU" sz="2400" b="1" dirty="0" smtClean="0">
                <a:solidFill>
                  <a:schemeClr val="accent1">
                    <a:lumMod val="75000"/>
                  </a:schemeClr>
                </a:solidFill>
              </a:rPr>
              <a:t>Задача 3. </a:t>
            </a:r>
            <a:r>
              <a:rPr lang="ru-RU" sz="2400" b="1" dirty="0" smtClean="0"/>
              <a:t>Ходы: </a:t>
            </a:r>
            <a:r>
              <a:rPr lang="ru-RU" sz="2400" b="1" dirty="0" smtClean="0">
                <a:solidFill>
                  <a:schemeClr val="accent2">
                    <a:lumMod val="75000"/>
                  </a:schemeClr>
                </a:solidFill>
              </a:rPr>
              <a:t>+1, *2.  </a:t>
            </a:r>
            <a:r>
              <a:rPr lang="ru-RU" sz="2400" b="1" dirty="0" smtClean="0"/>
              <a:t>Выигрыш при </a:t>
            </a:r>
            <a:r>
              <a:rPr lang="en-US" sz="2400" b="1" dirty="0" smtClean="0"/>
              <a:t>S ≥</a:t>
            </a:r>
            <a:r>
              <a:rPr lang="ru-RU" sz="2400" b="1" dirty="0" smtClean="0"/>
              <a:t> 29</a:t>
            </a:r>
            <a:r>
              <a:rPr lang="ru-RU" sz="2400" b="1" dirty="0" smtClean="0">
                <a:solidFill>
                  <a:schemeClr val="accent2">
                    <a:lumMod val="75000"/>
                  </a:schemeClr>
                </a:solidFill>
              </a:rPr>
              <a:t>. </a:t>
            </a:r>
          </a:p>
          <a:p>
            <a:pPr marL="0" indent="361950">
              <a:buNone/>
            </a:pPr>
            <a:r>
              <a:rPr lang="ru-RU" sz="2400" b="1" dirty="0" smtClean="0">
                <a:solidFill>
                  <a:schemeClr val="accent1">
                    <a:lumMod val="75000"/>
                  </a:schemeClr>
                </a:solidFill>
              </a:rPr>
              <a:t>а)</a:t>
            </a:r>
            <a:r>
              <a:rPr lang="ru-RU" sz="2400" dirty="0" smtClean="0">
                <a:solidFill>
                  <a:schemeClr val="accent1">
                    <a:lumMod val="75000"/>
                  </a:schemeClr>
                </a:solidFill>
              </a:rPr>
              <a:t> </a:t>
            </a:r>
            <a:r>
              <a:rPr lang="ru-RU" sz="2400" dirty="0" smtClean="0"/>
              <a:t>Укажите такое значение S, при котором Петя не может выиграть за один ход, но при любом ходе Пети Ваня может выиграть своим первым ходом.</a:t>
            </a:r>
            <a:endParaRPr lang="ru-RU" sz="2400" b="1" dirty="0" smtClean="0">
              <a:solidFill>
                <a:schemeClr val="accent1">
                  <a:lumMod val="75000"/>
                </a:schemeClr>
              </a:solidFill>
            </a:endParaRPr>
          </a:p>
          <a:p>
            <a:pPr marL="0" indent="361950">
              <a:buNone/>
            </a:pPr>
            <a:r>
              <a:rPr lang="ru-RU" sz="2400" b="1" dirty="0" smtClean="0">
                <a:solidFill>
                  <a:schemeClr val="accent1">
                    <a:lumMod val="75000"/>
                  </a:schemeClr>
                </a:solidFill>
              </a:rPr>
              <a:t>Решение:</a:t>
            </a:r>
          </a:p>
          <a:p>
            <a:pPr marL="0" indent="361950">
              <a:buNone/>
            </a:pPr>
            <a:r>
              <a:rPr lang="ru-RU" sz="2400" dirty="0" smtClean="0"/>
              <a:t>все возможные ходы из позиции 14 (это 15 и 28) ведут в позиции с оценкой 1, то есть 14 – проигрышная позиция с оценкой –1: проигрыш за один ход (Петя, начинающий игру, может ходить любым способом, но Ваня своим первым ходом сразу сможет выиграть)</a:t>
            </a:r>
          </a:p>
          <a:p>
            <a:pPr marL="0" indent="361950">
              <a:buNone/>
            </a:pPr>
            <a:r>
              <a:rPr lang="ru-RU" sz="2400" dirty="0" smtClean="0"/>
              <a:t> </a:t>
            </a:r>
            <a:endParaRPr lang="ru-RU" sz="2400" b="1" dirty="0">
              <a:solidFill>
                <a:schemeClr val="accent2">
                  <a:lumMod val="75000"/>
                </a:schemeClr>
              </a:solidFill>
            </a:endParaRPr>
          </a:p>
        </p:txBody>
      </p:sp>
      <p:graphicFrame>
        <p:nvGraphicFramePr>
          <p:cNvPr id="6" name="Таблица 5"/>
          <p:cNvGraphicFramePr>
            <a:graphicFrameLocks noGrp="1"/>
          </p:cNvGraphicFramePr>
          <p:nvPr/>
        </p:nvGraphicFramePr>
        <p:xfrm>
          <a:off x="285720" y="4929198"/>
          <a:ext cx="8568000" cy="914400"/>
        </p:xfrm>
        <a:graphic>
          <a:graphicData uri="http://schemas.openxmlformats.org/drawingml/2006/table">
            <a:tbl>
              <a:tblPr firstRow="1" bandRow="1">
                <a:tableStyleId>{5940675A-B579-460E-94D1-54222C63F5DA}</a:tableStyleId>
              </a:tblPr>
              <a:tblGrid>
                <a:gridCol w="504000"/>
                <a:gridCol w="504000"/>
                <a:gridCol w="504000"/>
                <a:gridCol w="504000"/>
                <a:gridCol w="504000"/>
                <a:gridCol w="504000"/>
                <a:gridCol w="504000"/>
                <a:gridCol w="504000"/>
                <a:gridCol w="504000"/>
                <a:gridCol w="504000"/>
                <a:gridCol w="504000"/>
                <a:gridCol w="504000"/>
                <a:gridCol w="504000"/>
                <a:gridCol w="504000"/>
                <a:gridCol w="504000"/>
                <a:gridCol w="504000"/>
                <a:gridCol w="504000"/>
              </a:tblGrid>
              <a:tr h="370840">
                <a:tc>
                  <a:txBody>
                    <a:bodyPr/>
                    <a:lstStyle/>
                    <a:p>
                      <a:pPr algn="ctr"/>
                      <a:r>
                        <a:rPr lang="ru-RU" sz="2400" dirty="0" smtClean="0"/>
                        <a:t>1</a:t>
                      </a:r>
                      <a:endParaRPr lang="ru-RU" sz="2400" dirty="0"/>
                    </a:p>
                  </a:txBody>
                  <a:tcPr anchor="ctr"/>
                </a:tc>
                <a:tc>
                  <a:txBody>
                    <a:bodyPr/>
                    <a:lstStyle/>
                    <a:p>
                      <a:pPr algn="ctr"/>
                      <a:r>
                        <a:rPr lang="ru-RU" sz="2400" dirty="0" smtClean="0"/>
                        <a:t>2</a:t>
                      </a:r>
                      <a:endParaRPr lang="ru-RU" sz="2400" dirty="0"/>
                    </a:p>
                  </a:txBody>
                  <a:tcPr anchor="ctr"/>
                </a:tc>
                <a:tc>
                  <a:txBody>
                    <a:bodyPr/>
                    <a:lstStyle/>
                    <a:p>
                      <a:pPr algn="ctr"/>
                      <a:r>
                        <a:rPr lang="ru-RU" sz="2400" dirty="0" smtClean="0"/>
                        <a:t>3</a:t>
                      </a:r>
                      <a:endParaRPr lang="ru-RU" sz="2400" dirty="0"/>
                    </a:p>
                  </a:txBody>
                  <a:tcPr anchor="ctr"/>
                </a:tc>
                <a:tc>
                  <a:txBody>
                    <a:bodyPr/>
                    <a:lstStyle/>
                    <a:p>
                      <a:pPr algn="ctr"/>
                      <a:r>
                        <a:rPr lang="ru-RU" sz="2400" dirty="0" smtClean="0"/>
                        <a:t>4</a:t>
                      </a:r>
                      <a:endParaRPr lang="ru-RU" sz="2400" dirty="0"/>
                    </a:p>
                  </a:txBody>
                  <a:tcPr anchor="ctr"/>
                </a:tc>
                <a:tc>
                  <a:txBody>
                    <a:bodyPr/>
                    <a:lstStyle/>
                    <a:p>
                      <a:pPr algn="ctr"/>
                      <a:r>
                        <a:rPr lang="ru-RU" sz="2400" dirty="0" smtClean="0"/>
                        <a:t>5</a:t>
                      </a:r>
                      <a:endParaRPr lang="ru-RU" sz="2400" dirty="0"/>
                    </a:p>
                  </a:txBody>
                  <a:tcPr anchor="ctr"/>
                </a:tc>
                <a:tc>
                  <a:txBody>
                    <a:bodyPr/>
                    <a:lstStyle/>
                    <a:p>
                      <a:pPr algn="ctr"/>
                      <a:r>
                        <a:rPr lang="ru-RU" sz="2400" dirty="0" smtClean="0"/>
                        <a:t>6</a:t>
                      </a:r>
                      <a:endParaRPr lang="ru-RU" sz="2400" dirty="0"/>
                    </a:p>
                  </a:txBody>
                  <a:tcPr anchor="ctr"/>
                </a:tc>
                <a:tc>
                  <a:txBody>
                    <a:bodyPr/>
                    <a:lstStyle/>
                    <a:p>
                      <a:pPr algn="ctr"/>
                      <a:r>
                        <a:rPr lang="ru-RU" sz="2400" dirty="0" smtClean="0"/>
                        <a:t>7</a:t>
                      </a:r>
                      <a:endParaRPr lang="ru-RU" sz="2400" dirty="0"/>
                    </a:p>
                  </a:txBody>
                  <a:tcPr anchor="ctr"/>
                </a:tc>
                <a:tc>
                  <a:txBody>
                    <a:bodyPr/>
                    <a:lstStyle/>
                    <a:p>
                      <a:pPr algn="ctr"/>
                      <a:r>
                        <a:rPr lang="ru-RU" sz="2400" dirty="0" smtClean="0"/>
                        <a:t>8</a:t>
                      </a:r>
                      <a:endParaRPr lang="ru-RU" sz="2400" dirty="0"/>
                    </a:p>
                  </a:txBody>
                  <a:tcPr anchor="ctr"/>
                </a:tc>
                <a:tc>
                  <a:txBody>
                    <a:bodyPr/>
                    <a:lstStyle/>
                    <a:p>
                      <a:pPr algn="ctr"/>
                      <a:r>
                        <a:rPr lang="ru-RU" sz="2400" dirty="0" smtClean="0"/>
                        <a:t>9</a:t>
                      </a:r>
                      <a:endParaRPr lang="ru-RU" sz="2400" dirty="0"/>
                    </a:p>
                  </a:txBody>
                  <a:tcPr anchor="ctr"/>
                </a:tc>
                <a:tc>
                  <a:txBody>
                    <a:bodyPr/>
                    <a:lstStyle/>
                    <a:p>
                      <a:pPr algn="ctr"/>
                      <a:r>
                        <a:rPr lang="ru-RU" sz="2400" dirty="0" smtClean="0"/>
                        <a:t>10</a:t>
                      </a:r>
                      <a:endParaRPr lang="ru-RU" sz="2400" dirty="0"/>
                    </a:p>
                  </a:txBody>
                  <a:tcPr anchor="ctr"/>
                </a:tc>
                <a:tc>
                  <a:txBody>
                    <a:bodyPr/>
                    <a:lstStyle/>
                    <a:p>
                      <a:pPr algn="ctr"/>
                      <a:r>
                        <a:rPr lang="ru-RU" sz="2400" dirty="0" smtClean="0"/>
                        <a:t>11</a:t>
                      </a:r>
                      <a:endParaRPr lang="ru-RU" sz="2400" dirty="0"/>
                    </a:p>
                  </a:txBody>
                  <a:tcPr anchor="ctr"/>
                </a:tc>
                <a:tc>
                  <a:txBody>
                    <a:bodyPr/>
                    <a:lstStyle/>
                    <a:p>
                      <a:pPr algn="ctr"/>
                      <a:r>
                        <a:rPr lang="ru-RU" sz="2400" dirty="0" smtClean="0"/>
                        <a:t>12</a:t>
                      </a:r>
                      <a:endParaRPr lang="ru-RU" sz="2400" dirty="0"/>
                    </a:p>
                  </a:txBody>
                  <a:tcPr anchor="ctr"/>
                </a:tc>
                <a:tc>
                  <a:txBody>
                    <a:bodyPr/>
                    <a:lstStyle/>
                    <a:p>
                      <a:pPr algn="ctr"/>
                      <a:r>
                        <a:rPr lang="ru-RU" sz="2400" dirty="0" smtClean="0"/>
                        <a:t>13</a:t>
                      </a:r>
                      <a:endParaRPr lang="ru-RU" sz="2400" dirty="0"/>
                    </a:p>
                  </a:txBody>
                  <a:tcPr anchor="ctr"/>
                </a:tc>
                <a:tc>
                  <a:txBody>
                    <a:bodyPr/>
                    <a:lstStyle/>
                    <a:p>
                      <a:pPr algn="ctr"/>
                      <a:r>
                        <a:rPr lang="ru-RU" sz="2400" dirty="0" smtClean="0"/>
                        <a:t>14</a:t>
                      </a:r>
                      <a:endParaRPr lang="ru-RU" sz="2400" dirty="0"/>
                    </a:p>
                  </a:txBody>
                  <a:tcPr anchor="ctr"/>
                </a:tc>
                <a:tc>
                  <a:txBody>
                    <a:bodyPr/>
                    <a:lstStyle/>
                    <a:p>
                      <a:pPr algn="ctr"/>
                      <a:r>
                        <a:rPr lang="ru-RU" sz="2400" dirty="0" smtClean="0"/>
                        <a:t>15</a:t>
                      </a:r>
                      <a:endParaRPr lang="ru-RU" sz="2400" dirty="0"/>
                    </a:p>
                  </a:txBody>
                  <a:tcPr anchor="ctr"/>
                </a:tc>
                <a:tc>
                  <a:txBody>
                    <a:bodyPr/>
                    <a:lstStyle/>
                    <a:p>
                      <a:pPr algn="ctr"/>
                      <a:r>
                        <a:rPr lang="ru-RU" sz="2400" dirty="0" smtClean="0"/>
                        <a:t>16</a:t>
                      </a:r>
                      <a:endParaRPr lang="ru-RU" sz="2400" dirty="0"/>
                    </a:p>
                  </a:txBody>
                  <a:tcPr anchor="ctr"/>
                </a:tc>
                <a:tc>
                  <a:txBody>
                    <a:bodyPr/>
                    <a:lstStyle/>
                    <a:p>
                      <a:pPr algn="ctr"/>
                      <a:r>
                        <a:rPr lang="ru-RU" sz="2400" dirty="0" smtClean="0"/>
                        <a:t>…</a:t>
                      </a:r>
                      <a:endParaRPr lang="ru-RU" sz="2400" dirty="0"/>
                    </a:p>
                  </a:txBody>
                  <a:tcPr anchor="ctr"/>
                </a:tc>
              </a:tr>
              <a:tr h="370840">
                <a:tc>
                  <a:txBody>
                    <a:bodyPr/>
                    <a:lstStyle/>
                    <a:p>
                      <a:pPr algn="ctr"/>
                      <a:endParaRPr lang="ru-RU" sz="2400" dirty="0"/>
                    </a:p>
                  </a:txBody>
                  <a:tcPr anchor="ctr"/>
                </a:tc>
                <a:tc>
                  <a:txBody>
                    <a:bodyPr/>
                    <a:lstStyle/>
                    <a:p>
                      <a:pPr algn="ctr"/>
                      <a:endParaRPr lang="ru-RU" sz="2400"/>
                    </a:p>
                  </a:txBody>
                  <a:tcPr anchor="ctr"/>
                </a:tc>
                <a:tc>
                  <a:txBody>
                    <a:bodyPr/>
                    <a:lstStyle/>
                    <a:p>
                      <a:pPr algn="ctr"/>
                      <a:endParaRPr lang="ru-RU" sz="2400" dirty="0"/>
                    </a:p>
                  </a:txBody>
                  <a:tcPr anchor="ctr"/>
                </a:tc>
                <a:tc>
                  <a:txBody>
                    <a:bodyPr/>
                    <a:lstStyle/>
                    <a:p>
                      <a:pPr algn="ctr"/>
                      <a:endParaRPr lang="ru-RU" sz="2400"/>
                    </a:p>
                  </a:txBody>
                  <a:tcPr anchor="ctr"/>
                </a:tc>
                <a:tc>
                  <a:txBody>
                    <a:bodyPr/>
                    <a:lstStyle/>
                    <a:p>
                      <a:pPr algn="ctr"/>
                      <a:endParaRPr lang="ru-RU" sz="2400"/>
                    </a:p>
                  </a:txBody>
                  <a:tcPr anchor="ctr"/>
                </a:tc>
                <a:tc>
                  <a:txBody>
                    <a:bodyPr/>
                    <a:lstStyle/>
                    <a:p>
                      <a:pPr algn="ctr"/>
                      <a:endParaRPr lang="ru-RU" sz="2400"/>
                    </a:p>
                  </a:txBody>
                  <a:tcPr anchor="ctr"/>
                </a:tc>
                <a:tc>
                  <a:txBody>
                    <a:bodyPr/>
                    <a:lstStyle/>
                    <a:p>
                      <a:pPr algn="ctr"/>
                      <a:endParaRPr lang="ru-RU" sz="2400"/>
                    </a:p>
                  </a:txBody>
                  <a:tcPr anchor="ctr"/>
                </a:tc>
                <a:tc>
                  <a:txBody>
                    <a:bodyPr/>
                    <a:lstStyle/>
                    <a:p>
                      <a:pPr algn="ctr"/>
                      <a:endParaRPr lang="ru-RU" sz="2400" dirty="0"/>
                    </a:p>
                  </a:txBody>
                  <a:tcPr anchor="ctr"/>
                </a:tc>
                <a:tc>
                  <a:txBody>
                    <a:bodyPr/>
                    <a:lstStyle/>
                    <a:p>
                      <a:pPr algn="ctr"/>
                      <a:endParaRPr lang="ru-RU" sz="2400"/>
                    </a:p>
                  </a:txBody>
                  <a:tcPr anchor="ctr"/>
                </a:tc>
                <a:tc>
                  <a:txBody>
                    <a:bodyPr/>
                    <a:lstStyle/>
                    <a:p>
                      <a:pPr algn="ctr"/>
                      <a:endParaRPr lang="ru-RU" sz="2400"/>
                    </a:p>
                  </a:txBody>
                  <a:tcPr anchor="ctr"/>
                </a:tc>
                <a:tc>
                  <a:txBody>
                    <a:bodyPr/>
                    <a:lstStyle/>
                    <a:p>
                      <a:pPr algn="ctr"/>
                      <a:endParaRPr lang="ru-RU" sz="2400"/>
                    </a:p>
                  </a:txBody>
                  <a:tcPr anchor="ctr"/>
                </a:tc>
                <a:tc>
                  <a:txBody>
                    <a:bodyPr/>
                    <a:lstStyle/>
                    <a:p>
                      <a:pPr algn="ctr"/>
                      <a:endParaRPr lang="ru-RU" sz="2400"/>
                    </a:p>
                  </a:txBody>
                  <a:tcPr anchor="ctr"/>
                </a:tc>
                <a:tc>
                  <a:txBody>
                    <a:bodyPr/>
                    <a:lstStyle/>
                    <a:p>
                      <a:pPr algn="ctr"/>
                      <a:endParaRPr lang="ru-RU" sz="2400"/>
                    </a:p>
                  </a:txBody>
                  <a:tcPr anchor="ctr"/>
                </a:tc>
                <a:tc>
                  <a:txBody>
                    <a:bodyPr/>
                    <a:lstStyle/>
                    <a:p>
                      <a:pPr algn="ctr"/>
                      <a:r>
                        <a:rPr lang="ru-RU" sz="2400" dirty="0" smtClean="0"/>
                        <a:t>-1</a:t>
                      </a:r>
                      <a:endParaRPr lang="ru-RU" sz="2400" dirty="0"/>
                    </a:p>
                  </a:txBody>
                  <a:tcPr anchor="ctr">
                    <a:solidFill>
                      <a:schemeClr val="accent2">
                        <a:lumMod val="60000"/>
                        <a:lumOff val="40000"/>
                      </a:schemeClr>
                    </a:solidFill>
                  </a:tcPr>
                </a:tc>
                <a:tc>
                  <a:txBody>
                    <a:bodyPr/>
                    <a:lstStyle/>
                    <a:p>
                      <a:pPr algn="ctr"/>
                      <a:r>
                        <a:rPr lang="ru-RU" sz="2400" dirty="0" smtClean="0"/>
                        <a:t>1</a:t>
                      </a:r>
                      <a:endParaRPr lang="ru-RU" sz="2400" dirty="0"/>
                    </a:p>
                  </a:txBody>
                  <a:tcPr anchor="ctr">
                    <a:solidFill>
                      <a:schemeClr val="accent1">
                        <a:lumMod val="20000"/>
                        <a:lumOff val="80000"/>
                      </a:schemeClr>
                    </a:solidFill>
                  </a:tcPr>
                </a:tc>
                <a:tc>
                  <a:txBody>
                    <a:bodyPr/>
                    <a:lstStyle/>
                    <a:p>
                      <a:pPr algn="ctr"/>
                      <a:r>
                        <a:rPr lang="ru-RU" sz="2400" dirty="0" smtClean="0"/>
                        <a:t>1</a:t>
                      </a:r>
                      <a:endParaRPr lang="ru-RU" sz="2400" dirty="0"/>
                    </a:p>
                  </a:txBody>
                  <a:tcPr anchor="ctr">
                    <a:solidFill>
                      <a:schemeClr val="accent1">
                        <a:lumMod val="20000"/>
                        <a:lumOff val="80000"/>
                      </a:schemeClr>
                    </a:solidFill>
                  </a:tcPr>
                </a:tc>
                <a:tc>
                  <a:txBody>
                    <a:bodyPr/>
                    <a:lstStyle/>
                    <a:p>
                      <a:pPr algn="ctr"/>
                      <a:r>
                        <a:rPr lang="ru-RU" sz="2400" dirty="0" smtClean="0"/>
                        <a:t>1</a:t>
                      </a:r>
                      <a:endParaRPr lang="ru-RU" sz="2400" dirty="0"/>
                    </a:p>
                  </a:txBody>
                  <a:tcPr anchor="ctr">
                    <a:solidFill>
                      <a:schemeClr val="accent1">
                        <a:lumMod val="20000"/>
                        <a:lumOff val="80000"/>
                      </a:schemeClr>
                    </a:solidFill>
                  </a:tcPr>
                </a:tc>
              </a:tr>
            </a:tbl>
          </a:graphicData>
        </a:graphic>
      </p:graphicFrame>
      <p:sp>
        <p:nvSpPr>
          <p:cNvPr id="5" name="TextBox 4"/>
          <p:cNvSpPr txBox="1"/>
          <p:nvPr/>
        </p:nvSpPr>
        <p:spPr>
          <a:xfrm>
            <a:off x="785786" y="6000768"/>
            <a:ext cx="2286016" cy="523220"/>
          </a:xfrm>
          <a:prstGeom prst="rect">
            <a:avLst/>
          </a:prstGeom>
          <a:noFill/>
        </p:spPr>
        <p:txBody>
          <a:bodyPr wrap="square" rtlCol="0">
            <a:spAutoFit/>
          </a:bodyPr>
          <a:lstStyle/>
          <a:p>
            <a:r>
              <a:rPr lang="ru-RU" sz="2800" b="1" dirty="0" smtClean="0">
                <a:solidFill>
                  <a:schemeClr val="accent2">
                    <a:lumMod val="75000"/>
                  </a:schemeClr>
                </a:solidFill>
              </a:rPr>
              <a:t>Ответ: 14</a:t>
            </a:r>
            <a:endParaRPr lang="ru-RU" sz="2800" b="1" dirty="0">
              <a:solidFill>
                <a:schemeClr val="accent2">
                  <a:lumMod val="7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fade">
                                      <p:cBhvr>
                                        <p:cTn id="3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857232"/>
          </a:xfrm>
        </p:spPr>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ru-RU"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Примеры решения задач</a:t>
            </a:r>
            <a:endParaRPr lang="ru-RU"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Содержимое 2"/>
          <p:cNvSpPr>
            <a:spLocks noGrp="1"/>
          </p:cNvSpPr>
          <p:nvPr>
            <p:ph idx="1"/>
          </p:nvPr>
        </p:nvSpPr>
        <p:spPr>
          <a:xfrm>
            <a:off x="285720" y="857256"/>
            <a:ext cx="8858280" cy="4000504"/>
          </a:xfrm>
        </p:spPr>
        <p:txBody>
          <a:bodyPr>
            <a:noAutofit/>
          </a:bodyPr>
          <a:lstStyle/>
          <a:p>
            <a:pPr marL="0" indent="361950">
              <a:buNone/>
            </a:pPr>
            <a:r>
              <a:rPr lang="ru-RU" sz="2400" b="1" dirty="0" smtClean="0">
                <a:solidFill>
                  <a:schemeClr val="accent1">
                    <a:lumMod val="75000"/>
                  </a:schemeClr>
                </a:solidFill>
              </a:rPr>
              <a:t>Задача 3. </a:t>
            </a:r>
            <a:r>
              <a:rPr lang="ru-RU" sz="2400" b="1" dirty="0" smtClean="0"/>
              <a:t>Ходы: </a:t>
            </a:r>
            <a:r>
              <a:rPr lang="ru-RU" sz="2400" b="1" dirty="0" smtClean="0">
                <a:solidFill>
                  <a:schemeClr val="accent2">
                    <a:lumMod val="75000"/>
                  </a:schemeClr>
                </a:solidFill>
              </a:rPr>
              <a:t>+1, *2.  </a:t>
            </a:r>
            <a:r>
              <a:rPr lang="ru-RU" sz="2400" b="1" dirty="0" smtClean="0"/>
              <a:t>Выигрыш при </a:t>
            </a:r>
            <a:r>
              <a:rPr lang="en-US" sz="2400" b="1" dirty="0" smtClean="0"/>
              <a:t>S ≥</a:t>
            </a:r>
            <a:r>
              <a:rPr lang="ru-RU" sz="2400" b="1" dirty="0" smtClean="0"/>
              <a:t> 29</a:t>
            </a:r>
            <a:r>
              <a:rPr lang="ru-RU" sz="2400" b="1" dirty="0" smtClean="0">
                <a:solidFill>
                  <a:schemeClr val="accent2">
                    <a:lumMod val="75000"/>
                  </a:schemeClr>
                </a:solidFill>
              </a:rPr>
              <a:t>. </a:t>
            </a:r>
          </a:p>
          <a:p>
            <a:pPr marL="0" indent="361950">
              <a:buNone/>
            </a:pPr>
            <a:r>
              <a:rPr lang="ru-RU" sz="2400" b="1" dirty="0" smtClean="0">
                <a:solidFill>
                  <a:schemeClr val="accent1">
                    <a:lumMod val="75000"/>
                  </a:schemeClr>
                </a:solidFill>
              </a:rPr>
              <a:t>б)</a:t>
            </a:r>
            <a:r>
              <a:rPr lang="ru-RU" sz="2400" dirty="0" smtClean="0">
                <a:solidFill>
                  <a:schemeClr val="accent1">
                    <a:lumMod val="75000"/>
                  </a:schemeClr>
                </a:solidFill>
              </a:rPr>
              <a:t> </a:t>
            </a:r>
            <a:r>
              <a:rPr lang="ru-RU" sz="2400" dirty="0" smtClean="0"/>
              <a:t>Найдите два таких значения S, при которых у Пети есть выигрышная стратегия, причём одновременно выполняются два условия: Петя не может выиграть за один ход; Петя может выиграть своим вторым ходом независимо от того, как будет ходить Ваня. </a:t>
            </a:r>
          </a:p>
          <a:p>
            <a:pPr marL="0" indent="361950">
              <a:buNone/>
            </a:pPr>
            <a:r>
              <a:rPr lang="ru-RU" sz="2400" b="1" dirty="0" smtClean="0">
                <a:solidFill>
                  <a:schemeClr val="accent1">
                    <a:lumMod val="75000"/>
                  </a:schemeClr>
                </a:solidFill>
              </a:rPr>
              <a:t>Решение:</a:t>
            </a:r>
          </a:p>
          <a:p>
            <a:pPr marL="0" lvl="0" indent="361950">
              <a:buNone/>
            </a:pPr>
            <a:r>
              <a:rPr lang="ru-RU" sz="2400" dirty="0" smtClean="0"/>
              <a:t>гарантированный выигрыш за 2 хода возможен для тех позиций, из которых есть ход в позицию с оценкой –1, то есть, из позиций 13 и 7; оценка этих позиций – 2:</a:t>
            </a:r>
          </a:p>
          <a:p>
            <a:pPr marL="0" indent="361950">
              <a:buNone/>
            </a:pPr>
            <a:r>
              <a:rPr lang="ru-RU" sz="2400" dirty="0" smtClean="0"/>
              <a:t> </a:t>
            </a:r>
            <a:endParaRPr lang="ru-RU" sz="2400" b="1" dirty="0">
              <a:solidFill>
                <a:schemeClr val="accent2">
                  <a:lumMod val="75000"/>
                </a:schemeClr>
              </a:solidFill>
            </a:endParaRPr>
          </a:p>
        </p:txBody>
      </p:sp>
      <p:graphicFrame>
        <p:nvGraphicFramePr>
          <p:cNvPr id="6" name="Таблица 5"/>
          <p:cNvGraphicFramePr>
            <a:graphicFrameLocks noGrp="1"/>
          </p:cNvGraphicFramePr>
          <p:nvPr/>
        </p:nvGraphicFramePr>
        <p:xfrm>
          <a:off x="285720" y="4929198"/>
          <a:ext cx="8568000" cy="914400"/>
        </p:xfrm>
        <a:graphic>
          <a:graphicData uri="http://schemas.openxmlformats.org/drawingml/2006/table">
            <a:tbl>
              <a:tblPr firstRow="1" bandRow="1">
                <a:tableStyleId>{5940675A-B579-460E-94D1-54222C63F5DA}</a:tableStyleId>
              </a:tblPr>
              <a:tblGrid>
                <a:gridCol w="504000"/>
                <a:gridCol w="504000"/>
                <a:gridCol w="504000"/>
                <a:gridCol w="504000"/>
                <a:gridCol w="504000"/>
                <a:gridCol w="504000"/>
                <a:gridCol w="504000"/>
                <a:gridCol w="504000"/>
                <a:gridCol w="504000"/>
                <a:gridCol w="504000"/>
                <a:gridCol w="504000"/>
                <a:gridCol w="504000"/>
                <a:gridCol w="504000"/>
                <a:gridCol w="504000"/>
                <a:gridCol w="504000"/>
                <a:gridCol w="504000"/>
                <a:gridCol w="504000"/>
              </a:tblGrid>
              <a:tr h="370840">
                <a:tc>
                  <a:txBody>
                    <a:bodyPr/>
                    <a:lstStyle/>
                    <a:p>
                      <a:pPr algn="ctr"/>
                      <a:r>
                        <a:rPr lang="ru-RU" sz="2400" dirty="0" smtClean="0"/>
                        <a:t>1</a:t>
                      </a:r>
                      <a:endParaRPr lang="ru-RU" sz="2400" dirty="0"/>
                    </a:p>
                  </a:txBody>
                  <a:tcPr anchor="ctr"/>
                </a:tc>
                <a:tc>
                  <a:txBody>
                    <a:bodyPr/>
                    <a:lstStyle/>
                    <a:p>
                      <a:pPr algn="ctr"/>
                      <a:r>
                        <a:rPr lang="ru-RU" sz="2400" dirty="0" smtClean="0"/>
                        <a:t>2</a:t>
                      </a:r>
                      <a:endParaRPr lang="ru-RU" sz="2400" dirty="0"/>
                    </a:p>
                  </a:txBody>
                  <a:tcPr anchor="ctr"/>
                </a:tc>
                <a:tc>
                  <a:txBody>
                    <a:bodyPr/>
                    <a:lstStyle/>
                    <a:p>
                      <a:pPr algn="ctr"/>
                      <a:r>
                        <a:rPr lang="ru-RU" sz="2400" dirty="0" smtClean="0"/>
                        <a:t>3</a:t>
                      </a:r>
                      <a:endParaRPr lang="ru-RU" sz="2400" dirty="0"/>
                    </a:p>
                  </a:txBody>
                  <a:tcPr anchor="ctr"/>
                </a:tc>
                <a:tc>
                  <a:txBody>
                    <a:bodyPr/>
                    <a:lstStyle/>
                    <a:p>
                      <a:pPr algn="ctr"/>
                      <a:r>
                        <a:rPr lang="ru-RU" sz="2400" dirty="0" smtClean="0"/>
                        <a:t>4</a:t>
                      </a:r>
                      <a:endParaRPr lang="ru-RU" sz="2400" dirty="0"/>
                    </a:p>
                  </a:txBody>
                  <a:tcPr anchor="ctr"/>
                </a:tc>
                <a:tc>
                  <a:txBody>
                    <a:bodyPr/>
                    <a:lstStyle/>
                    <a:p>
                      <a:pPr algn="ctr"/>
                      <a:r>
                        <a:rPr lang="ru-RU" sz="2400" dirty="0" smtClean="0"/>
                        <a:t>5</a:t>
                      </a:r>
                      <a:endParaRPr lang="ru-RU" sz="2400" dirty="0"/>
                    </a:p>
                  </a:txBody>
                  <a:tcPr anchor="ctr"/>
                </a:tc>
                <a:tc>
                  <a:txBody>
                    <a:bodyPr/>
                    <a:lstStyle/>
                    <a:p>
                      <a:pPr algn="ctr"/>
                      <a:r>
                        <a:rPr lang="ru-RU" sz="2400" dirty="0" smtClean="0"/>
                        <a:t>6</a:t>
                      </a:r>
                      <a:endParaRPr lang="ru-RU" sz="2400" dirty="0"/>
                    </a:p>
                  </a:txBody>
                  <a:tcPr anchor="ctr"/>
                </a:tc>
                <a:tc>
                  <a:txBody>
                    <a:bodyPr/>
                    <a:lstStyle/>
                    <a:p>
                      <a:pPr algn="ctr"/>
                      <a:r>
                        <a:rPr lang="ru-RU" sz="2400" dirty="0" smtClean="0"/>
                        <a:t>7</a:t>
                      </a:r>
                      <a:endParaRPr lang="ru-RU" sz="2400" dirty="0"/>
                    </a:p>
                  </a:txBody>
                  <a:tcPr anchor="ctr"/>
                </a:tc>
                <a:tc>
                  <a:txBody>
                    <a:bodyPr/>
                    <a:lstStyle/>
                    <a:p>
                      <a:pPr algn="ctr"/>
                      <a:r>
                        <a:rPr lang="ru-RU" sz="2400" dirty="0" smtClean="0"/>
                        <a:t>8</a:t>
                      </a:r>
                      <a:endParaRPr lang="ru-RU" sz="2400" dirty="0"/>
                    </a:p>
                  </a:txBody>
                  <a:tcPr anchor="ctr"/>
                </a:tc>
                <a:tc>
                  <a:txBody>
                    <a:bodyPr/>
                    <a:lstStyle/>
                    <a:p>
                      <a:pPr algn="ctr"/>
                      <a:r>
                        <a:rPr lang="ru-RU" sz="2400" dirty="0" smtClean="0"/>
                        <a:t>9</a:t>
                      </a:r>
                      <a:endParaRPr lang="ru-RU" sz="2400" dirty="0"/>
                    </a:p>
                  </a:txBody>
                  <a:tcPr anchor="ctr"/>
                </a:tc>
                <a:tc>
                  <a:txBody>
                    <a:bodyPr/>
                    <a:lstStyle/>
                    <a:p>
                      <a:pPr algn="ctr"/>
                      <a:r>
                        <a:rPr lang="ru-RU" sz="2400" dirty="0" smtClean="0"/>
                        <a:t>10</a:t>
                      </a:r>
                      <a:endParaRPr lang="ru-RU" sz="2400" dirty="0"/>
                    </a:p>
                  </a:txBody>
                  <a:tcPr anchor="ctr"/>
                </a:tc>
                <a:tc>
                  <a:txBody>
                    <a:bodyPr/>
                    <a:lstStyle/>
                    <a:p>
                      <a:pPr algn="ctr"/>
                      <a:r>
                        <a:rPr lang="ru-RU" sz="2400" dirty="0" smtClean="0"/>
                        <a:t>11</a:t>
                      </a:r>
                      <a:endParaRPr lang="ru-RU" sz="2400" dirty="0"/>
                    </a:p>
                  </a:txBody>
                  <a:tcPr anchor="ctr"/>
                </a:tc>
                <a:tc>
                  <a:txBody>
                    <a:bodyPr/>
                    <a:lstStyle/>
                    <a:p>
                      <a:pPr algn="ctr"/>
                      <a:r>
                        <a:rPr lang="ru-RU" sz="2400" dirty="0" smtClean="0"/>
                        <a:t>12</a:t>
                      </a:r>
                      <a:endParaRPr lang="ru-RU" sz="2400" dirty="0"/>
                    </a:p>
                  </a:txBody>
                  <a:tcPr anchor="ctr"/>
                </a:tc>
                <a:tc>
                  <a:txBody>
                    <a:bodyPr/>
                    <a:lstStyle/>
                    <a:p>
                      <a:pPr algn="ctr"/>
                      <a:r>
                        <a:rPr lang="ru-RU" sz="2400" dirty="0" smtClean="0"/>
                        <a:t>13</a:t>
                      </a:r>
                      <a:endParaRPr lang="ru-RU" sz="2400" dirty="0"/>
                    </a:p>
                  </a:txBody>
                  <a:tcPr anchor="ctr"/>
                </a:tc>
                <a:tc>
                  <a:txBody>
                    <a:bodyPr/>
                    <a:lstStyle/>
                    <a:p>
                      <a:pPr algn="ctr"/>
                      <a:r>
                        <a:rPr lang="ru-RU" sz="2400" dirty="0" smtClean="0"/>
                        <a:t>14</a:t>
                      </a:r>
                      <a:endParaRPr lang="ru-RU" sz="2400" dirty="0"/>
                    </a:p>
                  </a:txBody>
                  <a:tcPr anchor="ctr"/>
                </a:tc>
                <a:tc>
                  <a:txBody>
                    <a:bodyPr/>
                    <a:lstStyle/>
                    <a:p>
                      <a:pPr algn="ctr"/>
                      <a:r>
                        <a:rPr lang="ru-RU" sz="2400" dirty="0" smtClean="0"/>
                        <a:t>15</a:t>
                      </a:r>
                      <a:endParaRPr lang="ru-RU" sz="2400" dirty="0"/>
                    </a:p>
                  </a:txBody>
                  <a:tcPr anchor="ctr"/>
                </a:tc>
                <a:tc>
                  <a:txBody>
                    <a:bodyPr/>
                    <a:lstStyle/>
                    <a:p>
                      <a:pPr algn="ctr"/>
                      <a:r>
                        <a:rPr lang="ru-RU" sz="2400" dirty="0" smtClean="0"/>
                        <a:t>16</a:t>
                      </a:r>
                      <a:endParaRPr lang="ru-RU" sz="2400" dirty="0"/>
                    </a:p>
                  </a:txBody>
                  <a:tcPr anchor="ctr"/>
                </a:tc>
                <a:tc>
                  <a:txBody>
                    <a:bodyPr/>
                    <a:lstStyle/>
                    <a:p>
                      <a:pPr algn="ctr"/>
                      <a:r>
                        <a:rPr lang="ru-RU" sz="2400" dirty="0" smtClean="0"/>
                        <a:t>…</a:t>
                      </a:r>
                      <a:endParaRPr lang="ru-RU" sz="2400" dirty="0"/>
                    </a:p>
                  </a:txBody>
                  <a:tcPr anchor="ctr"/>
                </a:tc>
              </a:tr>
              <a:tr h="370840">
                <a:tc>
                  <a:txBody>
                    <a:bodyPr/>
                    <a:lstStyle/>
                    <a:p>
                      <a:pPr algn="ctr"/>
                      <a:endParaRPr lang="ru-RU" sz="2400" dirty="0"/>
                    </a:p>
                  </a:txBody>
                  <a:tcPr anchor="ctr"/>
                </a:tc>
                <a:tc>
                  <a:txBody>
                    <a:bodyPr/>
                    <a:lstStyle/>
                    <a:p>
                      <a:pPr algn="ctr"/>
                      <a:endParaRPr lang="ru-RU" sz="2400"/>
                    </a:p>
                  </a:txBody>
                  <a:tcPr anchor="ctr"/>
                </a:tc>
                <a:tc>
                  <a:txBody>
                    <a:bodyPr/>
                    <a:lstStyle/>
                    <a:p>
                      <a:pPr algn="ctr"/>
                      <a:endParaRPr lang="ru-RU" sz="2400" dirty="0"/>
                    </a:p>
                  </a:txBody>
                  <a:tcPr anchor="ctr"/>
                </a:tc>
                <a:tc>
                  <a:txBody>
                    <a:bodyPr/>
                    <a:lstStyle/>
                    <a:p>
                      <a:pPr algn="ctr"/>
                      <a:endParaRPr lang="ru-RU" sz="2400"/>
                    </a:p>
                  </a:txBody>
                  <a:tcPr anchor="ctr"/>
                </a:tc>
                <a:tc>
                  <a:txBody>
                    <a:bodyPr/>
                    <a:lstStyle/>
                    <a:p>
                      <a:pPr algn="ctr"/>
                      <a:endParaRPr lang="ru-RU" sz="2400" dirty="0"/>
                    </a:p>
                  </a:txBody>
                  <a:tcPr anchor="ctr"/>
                </a:tc>
                <a:tc>
                  <a:txBody>
                    <a:bodyPr/>
                    <a:lstStyle/>
                    <a:p>
                      <a:pPr algn="ctr"/>
                      <a:endParaRPr lang="ru-RU" sz="2400"/>
                    </a:p>
                  </a:txBody>
                  <a:tcPr anchor="ctr"/>
                </a:tc>
                <a:tc>
                  <a:txBody>
                    <a:bodyPr/>
                    <a:lstStyle/>
                    <a:p>
                      <a:pPr algn="ctr"/>
                      <a:r>
                        <a:rPr lang="ru-RU" sz="2400" dirty="0" smtClean="0"/>
                        <a:t>2</a:t>
                      </a:r>
                      <a:endParaRPr lang="ru-RU" sz="2400" dirty="0"/>
                    </a:p>
                  </a:txBody>
                  <a:tcPr anchor="ctr">
                    <a:solidFill>
                      <a:schemeClr val="accent1">
                        <a:lumMod val="40000"/>
                        <a:lumOff val="60000"/>
                      </a:schemeClr>
                    </a:solidFill>
                  </a:tcPr>
                </a:tc>
                <a:tc>
                  <a:txBody>
                    <a:bodyPr/>
                    <a:lstStyle/>
                    <a:p>
                      <a:pPr algn="ctr"/>
                      <a:endParaRPr lang="ru-RU" sz="2400" dirty="0"/>
                    </a:p>
                  </a:txBody>
                  <a:tcPr anchor="ctr"/>
                </a:tc>
                <a:tc>
                  <a:txBody>
                    <a:bodyPr/>
                    <a:lstStyle/>
                    <a:p>
                      <a:pPr algn="ctr"/>
                      <a:endParaRPr lang="ru-RU" sz="2400"/>
                    </a:p>
                  </a:txBody>
                  <a:tcPr anchor="ctr"/>
                </a:tc>
                <a:tc>
                  <a:txBody>
                    <a:bodyPr/>
                    <a:lstStyle/>
                    <a:p>
                      <a:pPr algn="ctr"/>
                      <a:endParaRPr lang="ru-RU" sz="2400"/>
                    </a:p>
                  </a:txBody>
                  <a:tcPr anchor="ctr"/>
                </a:tc>
                <a:tc>
                  <a:txBody>
                    <a:bodyPr/>
                    <a:lstStyle/>
                    <a:p>
                      <a:pPr algn="ctr"/>
                      <a:endParaRPr lang="ru-RU" sz="2400" dirty="0"/>
                    </a:p>
                  </a:txBody>
                  <a:tcPr anchor="ctr"/>
                </a:tc>
                <a:tc>
                  <a:txBody>
                    <a:bodyPr/>
                    <a:lstStyle/>
                    <a:p>
                      <a:pPr algn="ctr"/>
                      <a:endParaRPr lang="ru-RU" sz="2400"/>
                    </a:p>
                  </a:txBody>
                  <a:tcPr anchor="ctr"/>
                </a:tc>
                <a:tc>
                  <a:txBody>
                    <a:bodyPr/>
                    <a:lstStyle/>
                    <a:p>
                      <a:pPr algn="ctr"/>
                      <a:r>
                        <a:rPr lang="ru-RU" sz="2400" dirty="0" smtClean="0"/>
                        <a:t>2</a:t>
                      </a:r>
                      <a:endParaRPr lang="ru-RU" sz="2400" dirty="0"/>
                    </a:p>
                  </a:txBody>
                  <a:tcPr anchor="ctr">
                    <a:solidFill>
                      <a:schemeClr val="accent1">
                        <a:lumMod val="40000"/>
                        <a:lumOff val="60000"/>
                      </a:schemeClr>
                    </a:solidFill>
                  </a:tcPr>
                </a:tc>
                <a:tc>
                  <a:txBody>
                    <a:bodyPr/>
                    <a:lstStyle/>
                    <a:p>
                      <a:pPr algn="ctr"/>
                      <a:r>
                        <a:rPr lang="ru-RU" sz="2400" dirty="0" smtClean="0"/>
                        <a:t>-1</a:t>
                      </a:r>
                      <a:endParaRPr lang="ru-RU" sz="2400" dirty="0"/>
                    </a:p>
                  </a:txBody>
                  <a:tcPr anchor="ctr">
                    <a:solidFill>
                      <a:schemeClr val="accent2">
                        <a:lumMod val="60000"/>
                        <a:lumOff val="40000"/>
                      </a:schemeClr>
                    </a:solidFill>
                  </a:tcPr>
                </a:tc>
                <a:tc>
                  <a:txBody>
                    <a:bodyPr/>
                    <a:lstStyle/>
                    <a:p>
                      <a:pPr algn="ctr"/>
                      <a:r>
                        <a:rPr lang="ru-RU" sz="2400" dirty="0" smtClean="0"/>
                        <a:t>1</a:t>
                      </a:r>
                      <a:endParaRPr lang="ru-RU" sz="2400" dirty="0"/>
                    </a:p>
                  </a:txBody>
                  <a:tcPr anchor="ctr">
                    <a:solidFill>
                      <a:schemeClr val="accent1">
                        <a:lumMod val="20000"/>
                        <a:lumOff val="80000"/>
                      </a:schemeClr>
                    </a:solidFill>
                  </a:tcPr>
                </a:tc>
                <a:tc>
                  <a:txBody>
                    <a:bodyPr/>
                    <a:lstStyle/>
                    <a:p>
                      <a:pPr algn="ctr"/>
                      <a:r>
                        <a:rPr lang="ru-RU" sz="2400" dirty="0" smtClean="0"/>
                        <a:t>1</a:t>
                      </a:r>
                      <a:endParaRPr lang="ru-RU" sz="2400" dirty="0"/>
                    </a:p>
                  </a:txBody>
                  <a:tcPr anchor="ctr">
                    <a:solidFill>
                      <a:schemeClr val="accent1">
                        <a:lumMod val="20000"/>
                        <a:lumOff val="80000"/>
                      </a:schemeClr>
                    </a:solidFill>
                  </a:tcPr>
                </a:tc>
                <a:tc>
                  <a:txBody>
                    <a:bodyPr/>
                    <a:lstStyle/>
                    <a:p>
                      <a:pPr algn="ctr"/>
                      <a:r>
                        <a:rPr lang="ru-RU" sz="2400" dirty="0" smtClean="0"/>
                        <a:t>1</a:t>
                      </a:r>
                      <a:endParaRPr lang="ru-RU" sz="2400" dirty="0"/>
                    </a:p>
                  </a:txBody>
                  <a:tcPr anchor="ctr">
                    <a:solidFill>
                      <a:schemeClr val="accent1">
                        <a:lumMod val="20000"/>
                        <a:lumOff val="80000"/>
                      </a:schemeClr>
                    </a:solidFill>
                  </a:tcPr>
                </a:tc>
              </a:tr>
            </a:tbl>
          </a:graphicData>
        </a:graphic>
      </p:graphicFrame>
      <p:sp>
        <p:nvSpPr>
          <p:cNvPr id="5" name="TextBox 4"/>
          <p:cNvSpPr txBox="1"/>
          <p:nvPr/>
        </p:nvSpPr>
        <p:spPr>
          <a:xfrm>
            <a:off x="785786" y="6143644"/>
            <a:ext cx="2286016" cy="523220"/>
          </a:xfrm>
          <a:prstGeom prst="rect">
            <a:avLst/>
          </a:prstGeom>
          <a:noFill/>
        </p:spPr>
        <p:txBody>
          <a:bodyPr wrap="square" rtlCol="0">
            <a:spAutoFit/>
          </a:bodyPr>
          <a:lstStyle/>
          <a:p>
            <a:r>
              <a:rPr lang="ru-RU" sz="2800" b="1" dirty="0" smtClean="0">
                <a:solidFill>
                  <a:schemeClr val="accent2">
                    <a:lumMod val="75000"/>
                  </a:schemeClr>
                </a:solidFill>
              </a:rPr>
              <a:t>Ответ: 7 и 13</a:t>
            </a:r>
            <a:endParaRPr lang="ru-RU" sz="2800" b="1" dirty="0">
              <a:solidFill>
                <a:schemeClr val="accent2">
                  <a:lumMod val="7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fade">
                                      <p:cBhvr>
                                        <p:cTn id="2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857232"/>
          </a:xfrm>
        </p:spPr>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ru-RU"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Примеры решения задач</a:t>
            </a:r>
            <a:endParaRPr lang="ru-RU"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Содержимое 2"/>
          <p:cNvSpPr>
            <a:spLocks noGrp="1"/>
          </p:cNvSpPr>
          <p:nvPr>
            <p:ph idx="1"/>
          </p:nvPr>
        </p:nvSpPr>
        <p:spPr>
          <a:xfrm>
            <a:off x="285720" y="857256"/>
            <a:ext cx="8858280" cy="4357694"/>
          </a:xfrm>
        </p:spPr>
        <p:txBody>
          <a:bodyPr>
            <a:noAutofit/>
          </a:bodyPr>
          <a:lstStyle/>
          <a:p>
            <a:pPr marL="0" indent="361950">
              <a:buNone/>
            </a:pPr>
            <a:r>
              <a:rPr lang="ru-RU" sz="2400" b="1" dirty="0" smtClean="0">
                <a:solidFill>
                  <a:schemeClr val="accent1">
                    <a:lumMod val="75000"/>
                  </a:schemeClr>
                </a:solidFill>
              </a:rPr>
              <a:t>Задача 3. </a:t>
            </a:r>
            <a:r>
              <a:rPr lang="ru-RU" sz="2400" b="1" dirty="0" smtClean="0"/>
              <a:t>Ходы: </a:t>
            </a:r>
            <a:r>
              <a:rPr lang="ru-RU" sz="2400" b="1" dirty="0" smtClean="0">
                <a:solidFill>
                  <a:schemeClr val="accent2">
                    <a:lumMod val="75000"/>
                  </a:schemeClr>
                </a:solidFill>
              </a:rPr>
              <a:t>+1, *2.  </a:t>
            </a:r>
            <a:r>
              <a:rPr lang="ru-RU" sz="2400" b="1" dirty="0" smtClean="0"/>
              <a:t>Выигрыш при </a:t>
            </a:r>
            <a:r>
              <a:rPr lang="en-US" sz="2400" b="1" dirty="0" smtClean="0"/>
              <a:t>S ≥</a:t>
            </a:r>
            <a:r>
              <a:rPr lang="ru-RU" sz="2400" b="1" dirty="0" smtClean="0"/>
              <a:t> 29</a:t>
            </a:r>
            <a:r>
              <a:rPr lang="ru-RU" sz="2400" b="1" dirty="0" smtClean="0">
                <a:solidFill>
                  <a:schemeClr val="accent2">
                    <a:lumMod val="75000"/>
                  </a:schemeClr>
                </a:solidFill>
              </a:rPr>
              <a:t>. </a:t>
            </a:r>
          </a:p>
          <a:p>
            <a:pPr marL="0" indent="361950">
              <a:buNone/>
            </a:pPr>
            <a:r>
              <a:rPr lang="ru-RU" sz="2400" b="1" dirty="0" smtClean="0">
                <a:solidFill>
                  <a:schemeClr val="accent1">
                    <a:lumMod val="75000"/>
                  </a:schemeClr>
                </a:solidFill>
              </a:rPr>
              <a:t>в) </a:t>
            </a:r>
            <a:r>
              <a:rPr lang="ru-RU" sz="2400" dirty="0" smtClean="0"/>
              <a:t>Найдите значение S, при котором одновременно выполняются два условия: у Вани есть выигрышная стратегия, позволяющая ему выиграть первым или вторым ходом при любой игре Пети; у Вани нет стратегии, которая позволит ему гарантированно выиграть первым ходом. </a:t>
            </a:r>
          </a:p>
          <a:p>
            <a:pPr marL="0" indent="361950">
              <a:buNone/>
            </a:pPr>
            <a:r>
              <a:rPr lang="ru-RU" sz="2400" b="1" dirty="0" smtClean="0">
                <a:solidFill>
                  <a:schemeClr val="accent1">
                    <a:lumMod val="75000"/>
                  </a:schemeClr>
                </a:solidFill>
              </a:rPr>
              <a:t>Решение:</a:t>
            </a:r>
          </a:p>
          <a:p>
            <a:pPr marL="0" lvl="0" indent="361950">
              <a:buNone/>
            </a:pPr>
            <a:r>
              <a:rPr lang="ru-RU" sz="2400" dirty="0" smtClean="0"/>
              <a:t>Определяем все позиции, откуда все ходы ведут в позиции с оценкой 1 или 2 (все они уже заполнены в таблице); определяем, что это только позиция 12 (возможные ходы – 13 с оценкой 2 и 24 с оценкой 1): </a:t>
            </a:r>
            <a:endParaRPr lang="ru-RU" sz="2400" b="1" dirty="0">
              <a:solidFill>
                <a:schemeClr val="accent2">
                  <a:lumMod val="75000"/>
                </a:schemeClr>
              </a:solidFill>
            </a:endParaRPr>
          </a:p>
        </p:txBody>
      </p:sp>
      <p:graphicFrame>
        <p:nvGraphicFramePr>
          <p:cNvPr id="6" name="Таблица 5"/>
          <p:cNvGraphicFramePr>
            <a:graphicFrameLocks noGrp="1"/>
          </p:cNvGraphicFramePr>
          <p:nvPr/>
        </p:nvGraphicFramePr>
        <p:xfrm>
          <a:off x="214282" y="5214950"/>
          <a:ext cx="8568000" cy="914400"/>
        </p:xfrm>
        <a:graphic>
          <a:graphicData uri="http://schemas.openxmlformats.org/drawingml/2006/table">
            <a:tbl>
              <a:tblPr firstRow="1" bandRow="1">
                <a:tableStyleId>{5940675A-B579-460E-94D1-54222C63F5DA}</a:tableStyleId>
              </a:tblPr>
              <a:tblGrid>
                <a:gridCol w="504000"/>
                <a:gridCol w="504000"/>
                <a:gridCol w="504000"/>
                <a:gridCol w="504000"/>
                <a:gridCol w="504000"/>
                <a:gridCol w="504000"/>
                <a:gridCol w="504000"/>
                <a:gridCol w="504000"/>
                <a:gridCol w="504000"/>
                <a:gridCol w="504000"/>
                <a:gridCol w="504000"/>
                <a:gridCol w="504000"/>
                <a:gridCol w="504000"/>
                <a:gridCol w="504000"/>
                <a:gridCol w="504000"/>
                <a:gridCol w="504000"/>
                <a:gridCol w="504000"/>
              </a:tblGrid>
              <a:tr h="370840">
                <a:tc>
                  <a:txBody>
                    <a:bodyPr/>
                    <a:lstStyle/>
                    <a:p>
                      <a:pPr algn="ctr"/>
                      <a:r>
                        <a:rPr lang="ru-RU" sz="2400" dirty="0" smtClean="0"/>
                        <a:t>1</a:t>
                      </a:r>
                      <a:endParaRPr lang="ru-RU" sz="2400" dirty="0"/>
                    </a:p>
                  </a:txBody>
                  <a:tcPr anchor="ctr"/>
                </a:tc>
                <a:tc>
                  <a:txBody>
                    <a:bodyPr/>
                    <a:lstStyle/>
                    <a:p>
                      <a:pPr algn="ctr"/>
                      <a:r>
                        <a:rPr lang="ru-RU" sz="2400" dirty="0" smtClean="0"/>
                        <a:t>2</a:t>
                      </a:r>
                      <a:endParaRPr lang="ru-RU" sz="2400" dirty="0"/>
                    </a:p>
                  </a:txBody>
                  <a:tcPr anchor="ctr"/>
                </a:tc>
                <a:tc>
                  <a:txBody>
                    <a:bodyPr/>
                    <a:lstStyle/>
                    <a:p>
                      <a:pPr algn="ctr"/>
                      <a:r>
                        <a:rPr lang="ru-RU" sz="2400" dirty="0" smtClean="0"/>
                        <a:t>3</a:t>
                      </a:r>
                      <a:endParaRPr lang="ru-RU" sz="2400" dirty="0"/>
                    </a:p>
                  </a:txBody>
                  <a:tcPr anchor="ctr"/>
                </a:tc>
                <a:tc>
                  <a:txBody>
                    <a:bodyPr/>
                    <a:lstStyle/>
                    <a:p>
                      <a:pPr algn="ctr"/>
                      <a:r>
                        <a:rPr lang="ru-RU" sz="2400" dirty="0" smtClean="0"/>
                        <a:t>4</a:t>
                      </a:r>
                      <a:endParaRPr lang="ru-RU" sz="2400" dirty="0"/>
                    </a:p>
                  </a:txBody>
                  <a:tcPr anchor="ctr"/>
                </a:tc>
                <a:tc>
                  <a:txBody>
                    <a:bodyPr/>
                    <a:lstStyle/>
                    <a:p>
                      <a:pPr algn="ctr"/>
                      <a:r>
                        <a:rPr lang="ru-RU" sz="2400" dirty="0" smtClean="0"/>
                        <a:t>5</a:t>
                      </a:r>
                      <a:endParaRPr lang="ru-RU" sz="2400" dirty="0"/>
                    </a:p>
                  </a:txBody>
                  <a:tcPr anchor="ctr"/>
                </a:tc>
                <a:tc>
                  <a:txBody>
                    <a:bodyPr/>
                    <a:lstStyle/>
                    <a:p>
                      <a:pPr algn="ctr"/>
                      <a:r>
                        <a:rPr lang="ru-RU" sz="2400" dirty="0" smtClean="0"/>
                        <a:t>6</a:t>
                      </a:r>
                      <a:endParaRPr lang="ru-RU" sz="2400" dirty="0"/>
                    </a:p>
                  </a:txBody>
                  <a:tcPr anchor="ctr"/>
                </a:tc>
                <a:tc>
                  <a:txBody>
                    <a:bodyPr/>
                    <a:lstStyle/>
                    <a:p>
                      <a:pPr algn="ctr"/>
                      <a:r>
                        <a:rPr lang="ru-RU" sz="2400" dirty="0" smtClean="0"/>
                        <a:t>7</a:t>
                      </a:r>
                      <a:endParaRPr lang="ru-RU" sz="2400" dirty="0"/>
                    </a:p>
                  </a:txBody>
                  <a:tcPr anchor="ctr"/>
                </a:tc>
                <a:tc>
                  <a:txBody>
                    <a:bodyPr/>
                    <a:lstStyle/>
                    <a:p>
                      <a:pPr algn="ctr"/>
                      <a:r>
                        <a:rPr lang="ru-RU" sz="2400" dirty="0" smtClean="0"/>
                        <a:t>8</a:t>
                      </a:r>
                      <a:endParaRPr lang="ru-RU" sz="2400" dirty="0"/>
                    </a:p>
                  </a:txBody>
                  <a:tcPr anchor="ctr"/>
                </a:tc>
                <a:tc>
                  <a:txBody>
                    <a:bodyPr/>
                    <a:lstStyle/>
                    <a:p>
                      <a:pPr algn="ctr"/>
                      <a:r>
                        <a:rPr lang="ru-RU" sz="2400" dirty="0" smtClean="0"/>
                        <a:t>9</a:t>
                      </a:r>
                      <a:endParaRPr lang="ru-RU" sz="2400" dirty="0"/>
                    </a:p>
                  </a:txBody>
                  <a:tcPr anchor="ctr"/>
                </a:tc>
                <a:tc>
                  <a:txBody>
                    <a:bodyPr/>
                    <a:lstStyle/>
                    <a:p>
                      <a:pPr algn="ctr"/>
                      <a:r>
                        <a:rPr lang="ru-RU" sz="2400" dirty="0" smtClean="0"/>
                        <a:t>10</a:t>
                      </a:r>
                      <a:endParaRPr lang="ru-RU" sz="2400" dirty="0"/>
                    </a:p>
                  </a:txBody>
                  <a:tcPr anchor="ctr"/>
                </a:tc>
                <a:tc>
                  <a:txBody>
                    <a:bodyPr/>
                    <a:lstStyle/>
                    <a:p>
                      <a:pPr algn="ctr"/>
                      <a:r>
                        <a:rPr lang="ru-RU" sz="2400" dirty="0" smtClean="0"/>
                        <a:t>11</a:t>
                      </a:r>
                      <a:endParaRPr lang="ru-RU" sz="2400" dirty="0"/>
                    </a:p>
                  </a:txBody>
                  <a:tcPr anchor="ctr"/>
                </a:tc>
                <a:tc>
                  <a:txBody>
                    <a:bodyPr/>
                    <a:lstStyle/>
                    <a:p>
                      <a:pPr algn="ctr"/>
                      <a:r>
                        <a:rPr lang="ru-RU" sz="2400" dirty="0" smtClean="0"/>
                        <a:t>12</a:t>
                      </a:r>
                      <a:endParaRPr lang="ru-RU" sz="2400" dirty="0"/>
                    </a:p>
                  </a:txBody>
                  <a:tcPr anchor="ctr"/>
                </a:tc>
                <a:tc>
                  <a:txBody>
                    <a:bodyPr/>
                    <a:lstStyle/>
                    <a:p>
                      <a:pPr algn="ctr"/>
                      <a:r>
                        <a:rPr lang="ru-RU" sz="2400" dirty="0" smtClean="0"/>
                        <a:t>13</a:t>
                      </a:r>
                      <a:endParaRPr lang="ru-RU" sz="2400" dirty="0"/>
                    </a:p>
                  </a:txBody>
                  <a:tcPr anchor="ctr"/>
                </a:tc>
                <a:tc>
                  <a:txBody>
                    <a:bodyPr/>
                    <a:lstStyle/>
                    <a:p>
                      <a:pPr algn="ctr"/>
                      <a:r>
                        <a:rPr lang="ru-RU" sz="2400" dirty="0" smtClean="0"/>
                        <a:t>14</a:t>
                      </a:r>
                      <a:endParaRPr lang="ru-RU" sz="2400" dirty="0"/>
                    </a:p>
                  </a:txBody>
                  <a:tcPr anchor="ctr"/>
                </a:tc>
                <a:tc>
                  <a:txBody>
                    <a:bodyPr/>
                    <a:lstStyle/>
                    <a:p>
                      <a:pPr algn="ctr"/>
                      <a:r>
                        <a:rPr lang="ru-RU" sz="2400" dirty="0" smtClean="0"/>
                        <a:t>15</a:t>
                      </a:r>
                      <a:endParaRPr lang="ru-RU" sz="2400" dirty="0"/>
                    </a:p>
                  </a:txBody>
                  <a:tcPr anchor="ctr"/>
                </a:tc>
                <a:tc>
                  <a:txBody>
                    <a:bodyPr/>
                    <a:lstStyle/>
                    <a:p>
                      <a:pPr algn="ctr"/>
                      <a:r>
                        <a:rPr lang="ru-RU" sz="2400" dirty="0" smtClean="0"/>
                        <a:t>16</a:t>
                      </a:r>
                      <a:endParaRPr lang="ru-RU" sz="2400" dirty="0"/>
                    </a:p>
                  </a:txBody>
                  <a:tcPr anchor="ctr"/>
                </a:tc>
                <a:tc>
                  <a:txBody>
                    <a:bodyPr/>
                    <a:lstStyle/>
                    <a:p>
                      <a:pPr algn="ctr"/>
                      <a:r>
                        <a:rPr lang="ru-RU" sz="2400" dirty="0" smtClean="0"/>
                        <a:t>…</a:t>
                      </a:r>
                      <a:endParaRPr lang="ru-RU" sz="2400" dirty="0"/>
                    </a:p>
                  </a:txBody>
                  <a:tcPr anchor="ctr"/>
                </a:tc>
              </a:tr>
              <a:tr h="370840">
                <a:tc>
                  <a:txBody>
                    <a:bodyPr/>
                    <a:lstStyle/>
                    <a:p>
                      <a:pPr algn="ctr"/>
                      <a:endParaRPr lang="ru-RU" sz="2400" dirty="0"/>
                    </a:p>
                  </a:txBody>
                  <a:tcPr anchor="ctr"/>
                </a:tc>
                <a:tc>
                  <a:txBody>
                    <a:bodyPr/>
                    <a:lstStyle/>
                    <a:p>
                      <a:pPr algn="ctr"/>
                      <a:endParaRPr lang="ru-RU" sz="2400"/>
                    </a:p>
                  </a:txBody>
                  <a:tcPr anchor="ctr"/>
                </a:tc>
                <a:tc>
                  <a:txBody>
                    <a:bodyPr/>
                    <a:lstStyle/>
                    <a:p>
                      <a:pPr algn="ctr"/>
                      <a:endParaRPr lang="ru-RU" sz="2400" dirty="0"/>
                    </a:p>
                  </a:txBody>
                  <a:tcPr anchor="ctr"/>
                </a:tc>
                <a:tc>
                  <a:txBody>
                    <a:bodyPr/>
                    <a:lstStyle/>
                    <a:p>
                      <a:pPr algn="ctr"/>
                      <a:endParaRPr lang="ru-RU" sz="2400"/>
                    </a:p>
                  </a:txBody>
                  <a:tcPr anchor="ctr"/>
                </a:tc>
                <a:tc>
                  <a:txBody>
                    <a:bodyPr/>
                    <a:lstStyle/>
                    <a:p>
                      <a:pPr algn="ctr"/>
                      <a:endParaRPr lang="ru-RU" sz="2400" dirty="0"/>
                    </a:p>
                  </a:txBody>
                  <a:tcPr anchor="ctr"/>
                </a:tc>
                <a:tc>
                  <a:txBody>
                    <a:bodyPr/>
                    <a:lstStyle/>
                    <a:p>
                      <a:pPr algn="ctr"/>
                      <a:endParaRPr lang="ru-RU" sz="2400"/>
                    </a:p>
                  </a:txBody>
                  <a:tcPr anchor="ctr"/>
                </a:tc>
                <a:tc>
                  <a:txBody>
                    <a:bodyPr/>
                    <a:lstStyle/>
                    <a:p>
                      <a:pPr algn="ctr"/>
                      <a:r>
                        <a:rPr lang="ru-RU" sz="2400" dirty="0" smtClean="0"/>
                        <a:t>2</a:t>
                      </a:r>
                      <a:endParaRPr lang="ru-RU" sz="2400" dirty="0"/>
                    </a:p>
                  </a:txBody>
                  <a:tcPr anchor="ctr">
                    <a:solidFill>
                      <a:schemeClr val="accent1">
                        <a:lumMod val="40000"/>
                        <a:lumOff val="60000"/>
                      </a:schemeClr>
                    </a:solidFill>
                  </a:tcPr>
                </a:tc>
                <a:tc>
                  <a:txBody>
                    <a:bodyPr/>
                    <a:lstStyle/>
                    <a:p>
                      <a:pPr algn="ctr"/>
                      <a:endParaRPr lang="ru-RU" sz="2400" dirty="0"/>
                    </a:p>
                  </a:txBody>
                  <a:tcPr anchor="ctr"/>
                </a:tc>
                <a:tc>
                  <a:txBody>
                    <a:bodyPr/>
                    <a:lstStyle/>
                    <a:p>
                      <a:pPr algn="ctr"/>
                      <a:endParaRPr lang="ru-RU" sz="2400" dirty="0"/>
                    </a:p>
                  </a:txBody>
                  <a:tcPr anchor="ctr"/>
                </a:tc>
                <a:tc>
                  <a:txBody>
                    <a:bodyPr/>
                    <a:lstStyle/>
                    <a:p>
                      <a:pPr algn="ctr"/>
                      <a:endParaRPr lang="ru-RU" sz="2400"/>
                    </a:p>
                  </a:txBody>
                  <a:tcPr anchor="ctr"/>
                </a:tc>
                <a:tc>
                  <a:txBody>
                    <a:bodyPr/>
                    <a:lstStyle/>
                    <a:p>
                      <a:pPr algn="ctr"/>
                      <a:endParaRPr lang="ru-RU" sz="2400" dirty="0"/>
                    </a:p>
                  </a:txBody>
                  <a:tcPr anchor="ctr"/>
                </a:tc>
                <a:tc>
                  <a:txBody>
                    <a:bodyPr/>
                    <a:lstStyle/>
                    <a:p>
                      <a:pPr algn="ctr"/>
                      <a:r>
                        <a:rPr lang="ru-RU" sz="2400" dirty="0" smtClean="0"/>
                        <a:t>-2</a:t>
                      </a:r>
                      <a:endParaRPr lang="ru-RU" sz="2400" dirty="0"/>
                    </a:p>
                  </a:txBody>
                  <a:tcPr anchor="ctr">
                    <a:solidFill>
                      <a:schemeClr val="accent5">
                        <a:lumMod val="60000"/>
                        <a:lumOff val="40000"/>
                      </a:schemeClr>
                    </a:solidFill>
                  </a:tcPr>
                </a:tc>
                <a:tc>
                  <a:txBody>
                    <a:bodyPr/>
                    <a:lstStyle/>
                    <a:p>
                      <a:pPr algn="ctr"/>
                      <a:r>
                        <a:rPr lang="ru-RU" sz="2400" dirty="0" smtClean="0"/>
                        <a:t>2</a:t>
                      </a:r>
                      <a:endParaRPr lang="ru-RU" sz="2400" dirty="0"/>
                    </a:p>
                  </a:txBody>
                  <a:tcPr anchor="ctr">
                    <a:solidFill>
                      <a:schemeClr val="accent1">
                        <a:lumMod val="40000"/>
                        <a:lumOff val="60000"/>
                      </a:schemeClr>
                    </a:solidFill>
                  </a:tcPr>
                </a:tc>
                <a:tc>
                  <a:txBody>
                    <a:bodyPr/>
                    <a:lstStyle/>
                    <a:p>
                      <a:pPr algn="ctr"/>
                      <a:r>
                        <a:rPr lang="ru-RU" sz="2400" dirty="0" smtClean="0"/>
                        <a:t>-1</a:t>
                      </a:r>
                      <a:endParaRPr lang="ru-RU" sz="2400" dirty="0"/>
                    </a:p>
                  </a:txBody>
                  <a:tcPr anchor="ctr">
                    <a:solidFill>
                      <a:schemeClr val="accent2">
                        <a:lumMod val="60000"/>
                        <a:lumOff val="40000"/>
                      </a:schemeClr>
                    </a:solidFill>
                  </a:tcPr>
                </a:tc>
                <a:tc>
                  <a:txBody>
                    <a:bodyPr/>
                    <a:lstStyle/>
                    <a:p>
                      <a:pPr algn="ctr"/>
                      <a:r>
                        <a:rPr lang="ru-RU" sz="2400" dirty="0" smtClean="0"/>
                        <a:t>1</a:t>
                      </a:r>
                      <a:endParaRPr lang="ru-RU" sz="2400" dirty="0"/>
                    </a:p>
                  </a:txBody>
                  <a:tcPr anchor="ctr">
                    <a:solidFill>
                      <a:schemeClr val="accent1">
                        <a:lumMod val="20000"/>
                        <a:lumOff val="80000"/>
                      </a:schemeClr>
                    </a:solidFill>
                  </a:tcPr>
                </a:tc>
                <a:tc>
                  <a:txBody>
                    <a:bodyPr/>
                    <a:lstStyle/>
                    <a:p>
                      <a:pPr algn="ctr"/>
                      <a:r>
                        <a:rPr lang="ru-RU" sz="2400" dirty="0" smtClean="0"/>
                        <a:t>1</a:t>
                      </a:r>
                      <a:endParaRPr lang="ru-RU" sz="2400" dirty="0"/>
                    </a:p>
                  </a:txBody>
                  <a:tcPr anchor="ctr">
                    <a:solidFill>
                      <a:schemeClr val="accent1">
                        <a:lumMod val="20000"/>
                        <a:lumOff val="80000"/>
                      </a:schemeClr>
                    </a:solidFill>
                  </a:tcPr>
                </a:tc>
                <a:tc>
                  <a:txBody>
                    <a:bodyPr/>
                    <a:lstStyle/>
                    <a:p>
                      <a:pPr algn="ctr"/>
                      <a:r>
                        <a:rPr lang="ru-RU" sz="2400" dirty="0" smtClean="0"/>
                        <a:t>1</a:t>
                      </a:r>
                      <a:endParaRPr lang="ru-RU" sz="2400" dirty="0"/>
                    </a:p>
                  </a:txBody>
                  <a:tcPr anchor="ctr">
                    <a:solidFill>
                      <a:schemeClr val="accent1">
                        <a:lumMod val="20000"/>
                        <a:lumOff val="80000"/>
                      </a:schemeClr>
                    </a:solidFill>
                  </a:tcPr>
                </a:tc>
              </a:tr>
            </a:tbl>
          </a:graphicData>
        </a:graphic>
      </p:graphicFrame>
      <p:sp>
        <p:nvSpPr>
          <p:cNvPr id="5" name="TextBox 4"/>
          <p:cNvSpPr txBox="1"/>
          <p:nvPr/>
        </p:nvSpPr>
        <p:spPr>
          <a:xfrm>
            <a:off x="571472" y="6143644"/>
            <a:ext cx="2286016" cy="523220"/>
          </a:xfrm>
          <a:prstGeom prst="rect">
            <a:avLst/>
          </a:prstGeom>
          <a:noFill/>
        </p:spPr>
        <p:txBody>
          <a:bodyPr wrap="square" rtlCol="0">
            <a:spAutoFit/>
          </a:bodyPr>
          <a:lstStyle/>
          <a:p>
            <a:r>
              <a:rPr lang="ru-RU" sz="2800" b="1" dirty="0" smtClean="0">
                <a:solidFill>
                  <a:schemeClr val="accent2">
                    <a:lumMod val="75000"/>
                  </a:schemeClr>
                </a:solidFill>
              </a:rPr>
              <a:t>Ответ: 12</a:t>
            </a:r>
            <a:endParaRPr lang="ru-RU" sz="2800" b="1" dirty="0">
              <a:solidFill>
                <a:schemeClr val="accent2">
                  <a:lumMod val="7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fade">
                                      <p:cBhvr>
                                        <p:cTn id="2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Заголовок 1"/>
          <p:cNvSpPr>
            <a:spLocks noGrp="1"/>
          </p:cNvSpPr>
          <p:nvPr>
            <p:ph type="title" idx="4294967295"/>
          </p:nvPr>
        </p:nvSpPr>
        <p:spPr>
          <a:xfrm>
            <a:off x="0" y="0"/>
            <a:ext cx="9144000" cy="773113"/>
          </a:xfrm>
        </p:spPr>
        <p:txBody>
          <a:bodyPr>
            <a:no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r>
              <a:rPr lang="ru-RU" sz="6600" b="1" dirty="0" smtClean="0">
                <a:ln/>
                <a:solidFill>
                  <a:schemeClr val="accent3"/>
                </a:solidFill>
              </a:rPr>
              <a:t>Игровые стратегии</a:t>
            </a:r>
          </a:p>
        </p:txBody>
      </p:sp>
      <p:sp>
        <p:nvSpPr>
          <p:cNvPr id="114689" name="Rectangle 1"/>
          <p:cNvSpPr>
            <a:spLocks noChangeArrowheads="1"/>
          </p:cNvSpPr>
          <p:nvPr/>
        </p:nvSpPr>
        <p:spPr bwMode="auto">
          <a:xfrm>
            <a:off x="381000" y="1816100"/>
            <a:ext cx="8470900" cy="1384995"/>
          </a:xfrm>
          <a:prstGeom prst="rect">
            <a:avLst/>
          </a:prstGeom>
          <a:noFill/>
          <a:ln w="12700" cap="flat" cmpd="sng">
            <a:noFill/>
            <a:prstDash val="solid"/>
            <a:miter lim="800000"/>
            <a:headEnd type="none" w="med" len="med"/>
            <a:tailEnd type="none" w="lg" len="lg"/>
          </a:ln>
          <a:effectLst/>
        </p:spPr>
        <p:txBody>
          <a:bodyPr anchor="ctr">
            <a:spAutoFit/>
          </a:bodyPr>
          <a:lstStyle/>
          <a:p>
            <a:pPr indent="361950" eaLnBrk="0" hangingPunct="0">
              <a:defRPr/>
            </a:pPr>
            <a:r>
              <a:rPr lang="ru-RU" sz="2800" b="1" i="1" dirty="0">
                <a:solidFill>
                  <a:schemeClr val="accent1">
                    <a:lumMod val="75000"/>
                  </a:schemeClr>
                </a:solidFill>
                <a:cs typeface="Times New Roman" pitchFamily="18" charset="0"/>
              </a:rPr>
              <a:t>Задача</a:t>
            </a:r>
            <a:r>
              <a:rPr lang="ru-RU" sz="2800" b="1" dirty="0">
                <a:solidFill>
                  <a:schemeClr val="accent1">
                    <a:lumMod val="75000"/>
                  </a:schemeClr>
                </a:solidFill>
                <a:cs typeface="Times New Roman" pitchFamily="18" charset="0"/>
              </a:rPr>
              <a:t>: </a:t>
            </a:r>
            <a:r>
              <a:rPr lang="ru-RU" sz="2800" dirty="0">
                <a:cs typeface="Times New Roman" pitchFamily="18" charset="0"/>
              </a:rPr>
              <a:t>найти </a:t>
            </a:r>
            <a:r>
              <a:rPr lang="ru-RU" sz="2800" b="1" dirty="0">
                <a:solidFill>
                  <a:srgbClr val="333399"/>
                </a:solidFill>
                <a:cs typeface="Times New Roman" pitchFamily="18" charset="0"/>
              </a:rPr>
              <a:t>стратегию</a:t>
            </a:r>
            <a:r>
              <a:rPr lang="ru-RU" sz="2800" dirty="0">
                <a:cs typeface="Times New Roman" pitchFamily="18" charset="0"/>
              </a:rPr>
              <a:t> (алгоритм игры), который позволит получить лучший результат, если соперники играют безошибочно.</a:t>
            </a:r>
            <a:endParaRPr lang="ru-RU" sz="2800" dirty="0"/>
          </a:p>
        </p:txBody>
      </p:sp>
      <p:sp>
        <p:nvSpPr>
          <p:cNvPr id="5" name="Прямоугольник 4"/>
          <p:cNvSpPr>
            <a:spLocks noChangeArrowheads="1"/>
          </p:cNvSpPr>
          <p:nvPr/>
        </p:nvSpPr>
        <p:spPr bwMode="auto">
          <a:xfrm>
            <a:off x="436563" y="3286124"/>
            <a:ext cx="8428037" cy="954107"/>
          </a:xfrm>
          <a:prstGeom prst="rect">
            <a:avLst/>
          </a:prstGeom>
          <a:noFill/>
          <a:ln w="9525">
            <a:noFill/>
            <a:miter lim="800000"/>
            <a:headEnd/>
            <a:tailEnd/>
          </a:ln>
        </p:spPr>
        <p:txBody>
          <a:bodyPr>
            <a:spAutoFit/>
          </a:bodyPr>
          <a:lstStyle/>
          <a:p>
            <a:r>
              <a:rPr lang="ru-RU" sz="2800" b="1" dirty="0">
                <a:solidFill>
                  <a:srgbClr val="333399"/>
                </a:solidFill>
                <a:cs typeface="Times New Roman" pitchFamily="18" charset="0"/>
              </a:rPr>
              <a:t>Игры с полной информацией</a:t>
            </a:r>
            <a:r>
              <a:rPr lang="ru-RU" sz="2800" dirty="0">
                <a:solidFill>
                  <a:srgbClr val="000000"/>
                </a:solidFill>
                <a:cs typeface="Times New Roman" pitchFamily="18" charset="0"/>
              </a:rPr>
              <a:t>: можно определить, кто должен выиграть, по начальной позиции. </a:t>
            </a:r>
            <a:endParaRPr lang="ru-RU" sz="2000" dirty="0"/>
          </a:p>
        </p:txBody>
      </p:sp>
      <p:sp>
        <p:nvSpPr>
          <p:cNvPr id="6" name="Прямоугольник 5"/>
          <p:cNvSpPr/>
          <p:nvPr/>
        </p:nvSpPr>
        <p:spPr>
          <a:xfrm>
            <a:off x="436563" y="4205306"/>
            <a:ext cx="8428037" cy="2246769"/>
          </a:xfrm>
          <a:prstGeom prst="rect">
            <a:avLst/>
          </a:prstGeom>
        </p:spPr>
        <p:txBody>
          <a:bodyPr>
            <a:spAutoFit/>
          </a:bodyPr>
          <a:lstStyle/>
          <a:p>
            <a:pPr>
              <a:defRPr/>
            </a:pPr>
            <a:r>
              <a:rPr lang="ru-RU" sz="2800" b="1" dirty="0">
                <a:cs typeface="Times New Roman" pitchFamily="18" charset="0"/>
              </a:rPr>
              <a:t>Позиции:</a:t>
            </a:r>
            <a:r>
              <a:rPr lang="ru-RU" sz="2800" b="1" dirty="0">
                <a:solidFill>
                  <a:srgbClr val="000000"/>
                </a:solidFill>
                <a:cs typeface="Times New Roman" pitchFamily="18" charset="0"/>
              </a:rPr>
              <a:t> </a:t>
            </a:r>
          </a:p>
          <a:p>
            <a:pPr marL="360363" indent="-184150">
              <a:buFont typeface="Arial" pitchFamily="34" charset="0"/>
              <a:buChar char="•"/>
              <a:defRPr/>
            </a:pPr>
            <a:r>
              <a:rPr lang="ru-RU" sz="2800" b="1" dirty="0">
                <a:solidFill>
                  <a:schemeClr val="accent1">
                    <a:lumMod val="75000"/>
                  </a:schemeClr>
                </a:solidFill>
                <a:cs typeface="Times New Roman" pitchFamily="18" charset="0"/>
              </a:rPr>
              <a:t>проигрышные</a:t>
            </a:r>
            <a:r>
              <a:rPr lang="ru-RU" sz="2800" dirty="0">
                <a:solidFill>
                  <a:srgbClr val="000000"/>
                </a:solidFill>
                <a:cs typeface="Times New Roman" pitchFamily="18" charset="0"/>
              </a:rPr>
              <a:t> – все возможные ходы ведут в выигрышные позиции</a:t>
            </a:r>
          </a:p>
          <a:p>
            <a:pPr marL="360363" indent="-184150">
              <a:buFont typeface="Arial" pitchFamily="34" charset="0"/>
              <a:buChar char="•"/>
              <a:defRPr/>
            </a:pPr>
            <a:r>
              <a:rPr lang="ru-RU" sz="2800" b="1" dirty="0">
                <a:solidFill>
                  <a:schemeClr val="accent1">
                    <a:lumMod val="75000"/>
                  </a:schemeClr>
                </a:solidFill>
                <a:cs typeface="Times New Roman" pitchFamily="18" charset="0"/>
              </a:rPr>
              <a:t>выигрышные</a:t>
            </a:r>
            <a:r>
              <a:rPr lang="ru-RU" sz="2800" dirty="0">
                <a:solidFill>
                  <a:srgbClr val="000000"/>
                </a:solidFill>
                <a:cs typeface="Times New Roman" pitchFamily="18" charset="0"/>
              </a:rPr>
              <a:t> – хотя бы один ход ведёт в проигрышную позицию </a:t>
            </a:r>
          </a:p>
        </p:txBody>
      </p:sp>
      <p:grpSp>
        <p:nvGrpSpPr>
          <p:cNvPr id="2" name="Group 4"/>
          <p:cNvGrpSpPr>
            <a:grpSpLocks/>
          </p:cNvGrpSpPr>
          <p:nvPr/>
        </p:nvGrpSpPr>
        <p:grpSpPr bwMode="auto">
          <a:xfrm>
            <a:off x="3033713" y="968375"/>
            <a:ext cx="3076575" cy="663575"/>
            <a:chOff x="448" y="3616"/>
            <a:chExt cx="1937" cy="418"/>
          </a:xfrm>
        </p:grpSpPr>
        <p:sp>
          <p:nvSpPr>
            <p:cNvPr id="8" name="Text Box 5"/>
            <p:cNvSpPr txBox="1">
              <a:spLocks noChangeArrowheads="1"/>
            </p:cNvSpPr>
            <p:nvPr/>
          </p:nvSpPr>
          <p:spPr bwMode="auto">
            <a:xfrm>
              <a:off x="742" y="3683"/>
              <a:ext cx="1643" cy="291"/>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spAutoFit/>
            </a:bodyPr>
            <a:lstStyle/>
            <a:p>
              <a:pPr eaLnBrk="0" hangingPunct="0">
                <a:spcBef>
                  <a:spcPct val="50000"/>
                </a:spcBef>
                <a:defRPr/>
              </a:pPr>
              <a:r>
                <a:rPr lang="ru-RU" sz="2400" dirty="0">
                  <a:latin typeface="Arial" charset="0"/>
                </a:rPr>
                <a:t>   Какая задача?</a:t>
              </a:r>
            </a:p>
          </p:txBody>
        </p:sp>
        <p:sp>
          <p:nvSpPr>
            <p:cNvPr id="9" name="Oval 6"/>
            <p:cNvSpPr>
              <a:spLocks noChangeArrowheads="1"/>
            </p:cNvSpPr>
            <p:nvPr/>
          </p:nvSpPr>
          <p:spPr bwMode="auto">
            <a:xfrm>
              <a:off x="448" y="3616"/>
              <a:ext cx="409" cy="418"/>
            </a:xfrm>
            <a:prstGeom prst="ellipse">
              <a:avLst/>
            </a:prstGeom>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lgn="ctr" eaLnBrk="0" hangingPunct="0">
                <a:defRPr/>
              </a:pPr>
              <a:r>
                <a:rPr lang="ru-RU" sz="4400" dirty="0">
                  <a:solidFill>
                    <a:schemeClr val="bg1"/>
                  </a:solidFill>
                  <a:latin typeface="Arial Black" pitchFamily="34" charset="0"/>
                </a:rPr>
                <a:t>?</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14689"/>
                                        </p:tgtEl>
                                        <p:attrNameLst>
                                          <p:attrName>style.visibility</p:attrName>
                                        </p:attrNameLst>
                                      </p:cBhvr>
                                      <p:to>
                                        <p:strVal val="visible"/>
                                      </p:to>
                                    </p:set>
                                    <p:animEffect transition="in" filter="dissolve">
                                      <p:cBhvr>
                                        <p:cTn id="12" dur="500"/>
                                        <p:tgtEl>
                                          <p:spTgt spid="114689"/>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dissolve">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dissolve">
                                      <p:cBhvr>
                                        <p:cTn id="22" dur="500"/>
                                        <p:tgtEl>
                                          <p:spTgt spid="6">
                                            <p:txEl>
                                              <p:pRg st="0" end="0"/>
                                            </p:txEl>
                                          </p:spTgt>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6">
                                            <p:txEl>
                                              <p:pRg st="1" end="1"/>
                                            </p:txEl>
                                          </p:spTgt>
                                        </p:tgtEl>
                                        <p:attrNameLst>
                                          <p:attrName>style.visibility</p:attrName>
                                        </p:attrNameLst>
                                      </p:cBhvr>
                                      <p:to>
                                        <p:strVal val="visible"/>
                                      </p:to>
                                    </p:set>
                                    <p:animEffect transition="in" filter="dissolve">
                                      <p:cBhvr>
                                        <p:cTn id="25" dur="500"/>
                                        <p:tgtEl>
                                          <p:spTgt spid="6">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grpId="0" nodeType="clickEffect">
                                  <p:stCondLst>
                                    <p:cond delay="0"/>
                                  </p:stCondLst>
                                  <p:childTnLst>
                                    <p:set>
                                      <p:cBhvr>
                                        <p:cTn id="29" dur="1" fill="hold">
                                          <p:stCondLst>
                                            <p:cond delay="0"/>
                                          </p:stCondLst>
                                        </p:cTn>
                                        <p:tgtEl>
                                          <p:spTgt spid="6">
                                            <p:txEl>
                                              <p:pRg st="2" end="2"/>
                                            </p:txEl>
                                          </p:spTgt>
                                        </p:tgtEl>
                                        <p:attrNameLst>
                                          <p:attrName>style.visibility</p:attrName>
                                        </p:attrNameLst>
                                      </p:cBhvr>
                                      <p:to>
                                        <p:strVal val="visible"/>
                                      </p:to>
                                    </p:set>
                                    <p:animEffect transition="in" filter="dissolve">
                                      <p:cBhvr>
                                        <p:cTn id="30"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689" grpId="0"/>
      <p:bldP spid="5" grpId="0"/>
      <p:bldP spid="6"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7" name="Заголовок 5"/>
          <p:cNvSpPr>
            <a:spLocks noGrp="1"/>
          </p:cNvSpPr>
          <p:nvPr>
            <p:ph type="title" idx="4294967295"/>
          </p:nvPr>
        </p:nvSpPr>
        <p:spPr>
          <a:xfrm>
            <a:off x="428596" y="1857364"/>
            <a:ext cx="8375650" cy="2540000"/>
          </a:xfrm>
        </p:spPr>
        <p:txBody>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ru-RU" sz="80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Pr>
              <a:t>Спасибо за внимание!</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12" name="Заголовок 1"/>
          <p:cNvSpPr>
            <a:spLocks noGrp="1"/>
          </p:cNvSpPr>
          <p:nvPr>
            <p:ph type="title" idx="4294967295"/>
          </p:nvPr>
        </p:nvSpPr>
        <p:spPr>
          <a:xfrm>
            <a:off x="214282" y="1000108"/>
            <a:ext cx="8929718" cy="773113"/>
          </a:xfrm>
        </p:spPr>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ru-RU" sz="6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Задачи с кучами камней</a:t>
            </a:r>
          </a:p>
        </p:txBody>
      </p:sp>
      <p:sp>
        <p:nvSpPr>
          <p:cNvPr id="47164" name="Rectangle 15"/>
          <p:cNvSpPr>
            <a:spLocks noChangeArrowheads="1"/>
          </p:cNvSpPr>
          <p:nvPr/>
        </p:nvSpPr>
        <p:spPr bwMode="auto">
          <a:xfrm>
            <a:off x="0" y="0"/>
            <a:ext cx="9144000" cy="0"/>
          </a:xfrm>
          <a:prstGeom prst="rect">
            <a:avLst/>
          </a:prstGeom>
          <a:noFill/>
          <a:ln w="12700">
            <a:noFill/>
            <a:miter lim="800000"/>
            <a:headEnd/>
            <a:tailEnd type="none" w="lg" len="lg"/>
          </a:ln>
        </p:spPr>
        <p:txBody>
          <a:bodyPr wrap="none" anchor="ctr">
            <a:spAutoFit/>
          </a:bodyPr>
          <a:lstStyle/>
          <a:p>
            <a:endParaRPr lang="ru-RU"/>
          </a:p>
        </p:txBody>
      </p:sp>
      <p:sp>
        <p:nvSpPr>
          <p:cNvPr id="47165" name="Rectangle 47"/>
          <p:cNvSpPr>
            <a:spLocks noChangeArrowheads="1"/>
          </p:cNvSpPr>
          <p:nvPr/>
        </p:nvSpPr>
        <p:spPr bwMode="auto">
          <a:xfrm>
            <a:off x="0" y="0"/>
            <a:ext cx="9144000" cy="0"/>
          </a:xfrm>
          <a:prstGeom prst="rect">
            <a:avLst/>
          </a:prstGeom>
          <a:noFill/>
          <a:ln w="12700">
            <a:noFill/>
            <a:miter lim="800000"/>
            <a:headEnd/>
            <a:tailEnd type="none" w="lg" len="lg"/>
          </a:ln>
        </p:spPr>
        <p:txBody>
          <a:bodyPr wrap="none" anchor="ctr">
            <a:spAutoFit/>
          </a:bodyPr>
          <a:lstStyle/>
          <a:p>
            <a:endParaRPr lang="ru-RU"/>
          </a:p>
        </p:txBody>
      </p:sp>
      <p:pic>
        <p:nvPicPr>
          <p:cNvPr id="8196" name="Picture 4" descr="https://p1.pxfuel.com/preview/811/485/201/rocks-wales-hills-pen-y-fan.jpg"/>
          <p:cNvPicPr>
            <a:picLocks noChangeAspect="1" noChangeArrowheads="1"/>
          </p:cNvPicPr>
          <p:nvPr/>
        </p:nvPicPr>
        <p:blipFill>
          <a:blip r:embed="rId2"/>
          <a:srcRect/>
          <a:stretch>
            <a:fillRect/>
          </a:stretch>
        </p:blipFill>
        <p:spPr bwMode="auto">
          <a:xfrm>
            <a:off x="1571604" y="2214554"/>
            <a:ext cx="6286544" cy="4179516"/>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Прямоугольник 11"/>
          <p:cNvSpPr>
            <a:spLocks noChangeArrowheads="1"/>
          </p:cNvSpPr>
          <p:nvPr/>
        </p:nvSpPr>
        <p:spPr bwMode="auto">
          <a:xfrm>
            <a:off x="3321050" y="2908320"/>
            <a:ext cx="576263" cy="423862"/>
          </a:xfrm>
          <a:prstGeom prst="rect">
            <a:avLst/>
          </a:prstGeom>
          <a:solidFill>
            <a:srgbClr val="FFFF99"/>
          </a:solidFill>
          <a:ln w="12700" algn="ctr">
            <a:noFill/>
            <a:round/>
            <a:headEnd/>
            <a:tailEnd type="triangle" w="lg" len="lg"/>
          </a:ln>
        </p:spPr>
        <p:txBody>
          <a:bodyPr/>
          <a:lstStyle/>
          <a:p>
            <a:pPr algn="ctr"/>
            <a:r>
              <a:rPr lang="ru-RU"/>
              <a:t>В</a:t>
            </a:r>
            <a:r>
              <a:rPr lang="ru-RU" baseline="-25000"/>
              <a:t>2</a:t>
            </a:r>
            <a:endParaRPr lang="ru-RU"/>
          </a:p>
        </p:txBody>
      </p:sp>
      <p:sp>
        <p:nvSpPr>
          <p:cNvPr id="9" name="Прямоугольник 8"/>
          <p:cNvSpPr>
            <a:spLocks noChangeArrowheads="1"/>
          </p:cNvSpPr>
          <p:nvPr/>
        </p:nvSpPr>
        <p:spPr bwMode="auto">
          <a:xfrm>
            <a:off x="3881438" y="2898795"/>
            <a:ext cx="576262" cy="431800"/>
          </a:xfrm>
          <a:prstGeom prst="rect">
            <a:avLst/>
          </a:prstGeom>
          <a:solidFill>
            <a:schemeClr val="tx1"/>
          </a:solidFill>
          <a:ln w="12700" algn="ctr">
            <a:noFill/>
            <a:round/>
            <a:headEnd/>
            <a:tailEnd type="triangle" w="lg" len="lg"/>
          </a:ln>
        </p:spPr>
        <p:txBody>
          <a:bodyPr/>
          <a:lstStyle/>
          <a:p>
            <a:pPr algn="ctr"/>
            <a:r>
              <a:rPr lang="ru-RU" b="1">
                <a:solidFill>
                  <a:schemeClr val="bg1"/>
                </a:solidFill>
              </a:rPr>
              <a:t>П</a:t>
            </a:r>
            <a:r>
              <a:rPr lang="en-US" b="1" baseline="-25000">
                <a:solidFill>
                  <a:schemeClr val="bg1"/>
                </a:solidFill>
              </a:rPr>
              <a:t>1</a:t>
            </a:r>
            <a:endParaRPr lang="ru-RU" b="1">
              <a:solidFill>
                <a:schemeClr val="bg1"/>
              </a:solidFill>
            </a:endParaRPr>
          </a:p>
        </p:txBody>
      </p:sp>
      <p:sp>
        <p:nvSpPr>
          <p:cNvPr id="13" name="Прямоугольник 12"/>
          <p:cNvSpPr>
            <a:spLocks noChangeArrowheads="1"/>
          </p:cNvSpPr>
          <p:nvPr/>
        </p:nvSpPr>
        <p:spPr bwMode="auto">
          <a:xfrm>
            <a:off x="2178050" y="2908320"/>
            <a:ext cx="576263" cy="423862"/>
          </a:xfrm>
          <a:prstGeom prst="rect">
            <a:avLst/>
          </a:prstGeom>
          <a:solidFill>
            <a:srgbClr val="FFFF99"/>
          </a:solidFill>
          <a:ln w="12700" algn="ctr">
            <a:noFill/>
            <a:round/>
            <a:headEnd/>
            <a:tailEnd type="triangle" w="lg" len="lg"/>
          </a:ln>
        </p:spPr>
        <p:txBody>
          <a:bodyPr/>
          <a:lstStyle/>
          <a:p>
            <a:pPr algn="ctr"/>
            <a:r>
              <a:rPr lang="ru-RU"/>
              <a:t>В</a:t>
            </a:r>
            <a:r>
              <a:rPr lang="ru-RU" baseline="-25000"/>
              <a:t>2</a:t>
            </a:r>
            <a:endParaRPr lang="ru-RU"/>
          </a:p>
        </p:txBody>
      </p:sp>
      <p:sp>
        <p:nvSpPr>
          <p:cNvPr id="14" name="Прямоугольник 13"/>
          <p:cNvSpPr>
            <a:spLocks noChangeArrowheads="1"/>
          </p:cNvSpPr>
          <p:nvPr/>
        </p:nvSpPr>
        <p:spPr bwMode="auto">
          <a:xfrm>
            <a:off x="2743200" y="2898795"/>
            <a:ext cx="576263" cy="431800"/>
          </a:xfrm>
          <a:prstGeom prst="rect">
            <a:avLst/>
          </a:prstGeom>
          <a:solidFill>
            <a:schemeClr val="tx1"/>
          </a:solidFill>
          <a:ln w="12700" algn="ctr">
            <a:noFill/>
            <a:round/>
            <a:headEnd/>
            <a:tailEnd type="triangle" w="lg" len="lg"/>
          </a:ln>
        </p:spPr>
        <p:txBody>
          <a:bodyPr/>
          <a:lstStyle/>
          <a:p>
            <a:pPr algn="ctr"/>
            <a:r>
              <a:rPr lang="ru-RU" b="1">
                <a:solidFill>
                  <a:schemeClr val="bg1"/>
                </a:solidFill>
              </a:rPr>
              <a:t>П</a:t>
            </a:r>
            <a:r>
              <a:rPr lang="ru-RU" b="1" baseline="-25000">
                <a:solidFill>
                  <a:schemeClr val="bg1"/>
                </a:solidFill>
              </a:rPr>
              <a:t>2</a:t>
            </a:r>
            <a:endParaRPr lang="ru-RU" b="1">
              <a:solidFill>
                <a:schemeClr val="bg1"/>
              </a:solidFill>
            </a:endParaRPr>
          </a:p>
        </p:txBody>
      </p:sp>
      <p:sp>
        <p:nvSpPr>
          <p:cNvPr id="15" name="Прямоугольник 14"/>
          <p:cNvSpPr>
            <a:spLocks noChangeArrowheads="1"/>
          </p:cNvSpPr>
          <p:nvPr/>
        </p:nvSpPr>
        <p:spPr bwMode="auto">
          <a:xfrm>
            <a:off x="1041400" y="2898795"/>
            <a:ext cx="576263" cy="431800"/>
          </a:xfrm>
          <a:prstGeom prst="rect">
            <a:avLst/>
          </a:prstGeom>
          <a:solidFill>
            <a:schemeClr val="tx1"/>
          </a:solidFill>
          <a:ln w="12700" algn="ctr">
            <a:noFill/>
            <a:round/>
            <a:headEnd/>
            <a:tailEnd type="triangle" w="lg" len="lg"/>
          </a:ln>
        </p:spPr>
        <p:txBody>
          <a:bodyPr/>
          <a:lstStyle/>
          <a:p>
            <a:pPr algn="ctr"/>
            <a:r>
              <a:rPr lang="ru-RU" b="1">
                <a:solidFill>
                  <a:schemeClr val="bg1"/>
                </a:solidFill>
              </a:rPr>
              <a:t>П</a:t>
            </a:r>
            <a:r>
              <a:rPr lang="en-US" b="1" baseline="-25000">
                <a:solidFill>
                  <a:schemeClr val="bg1"/>
                </a:solidFill>
              </a:rPr>
              <a:t>3</a:t>
            </a:r>
            <a:endParaRPr lang="ru-RU" b="1">
              <a:solidFill>
                <a:schemeClr val="bg1"/>
              </a:solidFill>
            </a:endParaRPr>
          </a:p>
        </p:txBody>
      </p:sp>
      <p:sp>
        <p:nvSpPr>
          <p:cNvPr id="16" name="Прямоугольник 15"/>
          <p:cNvSpPr>
            <a:spLocks noChangeArrowheads="1"/>
          </p:cNvSpPr>
          <p:nvPr/>
        </p:nvSpPr>
        <p:spPr bwMode="auto">
          <a:xfrm>
            <a:off x="1612900" y="2908320"/>
            <a:ext cx="576263" cy="423862"/>
          </a:xfrm>
          <a:prstGeom prst="rect">
            <a:avLst/>
          </a:prstGeom>
          <a:solidFill>
            <a:srgbClr val="FFFF99"/>
          </a:solidFill>
          <a:ln w="12700" algn="ctr">
            <a:noFill/>
            <a:round/>
            <a:headEnd/>
            <a:tailEnd type="triangle" w="lg" len="lg"/>
          </a:ln>
        </p:spPr>
        <p:txBody>
          <a:bodyPr/>
          <a:lstStyle/>
          <a:p>
            <a:pPr algn="ctr"/>
            <a:r>
              <a:rPr lang="ru-RU"/>
              <a:t>В</a:t>
            </a:r>
            <a:r>
              <a:rPr lang="ru-RU" baseline="-25000"/>
              <a:t>3</a:t>
            </a:r>
            <a:endParaRPr lang="ru-RU"/>
          </a:p>
        </p:txBody>
      </p:sp>
      <p:sp>
        <p:nvSpPr>
          <p:cNvPr id="47112" name="Заголовок 1"/>
          <p:cNvSpPr>
            <a:spLocks noGrp="1"/>
          </p:cNvSpPr>
          <p:nvPr>
            <p:ph type="title" idx="4294967295"/>
          </p:nvPr>
        </p:nvSpPr>
        <p:spPr>
          <a:xfrm>
            <a:off x="142876" y="12681"/>
            <a:ext cx="8929718" cy="773113"/>
          </a:xfrm>
        </p:spPr>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ru-RU" sz="6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Задача с кучей камней</a:t>
            </a:r>
          </a:p>
        </p:txBody>
      </p:sp>
      <p:sp>
        <p:nvSpPr>
          <p:cNvPr id="47114" name="Прямоугольник 3"/>
          <p:cNvSpPr>
            <a:spLocks noChangeArrowheads="1"/>
          </p:cNvSpPr>
          <p:nvPr/>
        </p:nvSpPr>
        <p:spPr bwMode="auto">
          <a:xfrm>
            <a:off x="395288" y="857232"/>
            <a:ext cx="8439150" cy="954107"/>
          </a:xfrm>
          <a:prstGeom prst="rect">
            <a:avLst/>
          </a:prstGeom>
          <a:noFill/>
          <a:ln w="9525">
            <a:noFill/>
            <a:miter lim="800000"/>
            <a:headEnd/>
            <a:tailEnd/>
          </a:ln>
        </p:spPr>
        <p:txBody>
          <a:bodyPr>
            <a:spAutoFit/>
          </a:bodyPr>
          <a:lstStyle/>
          <a:p>
            <a:r>
              <a:rPr lang="ru-RU" sz="2800" dirty="0">
                <a:solidFill>
                  <a:srgbClr val="000000"/>
                </a:solidFill>
                <a:cs typeface="Times New Roman" pitchFamily="18" charset="0"/>
              </a:rPr>
              <a:t>В начале игры </a:t>
            </a:r>
            <a:r>
              <a:rPr lang="en-US" sz="2800" dirty="0">
                <a:solidFill>
                  <a:srgbClr val="000000"/>
                </a:solidFill>
                <a:cs typeface="Times New Roman" pitchFamily="18" charset="0"/>
              </a:rPr>
              <a:t>S </a:t>
            </a:r>
            <a:r>
              <a:rPr lang="ru-RU" sz="2800" dirty="0">
                <a:solidFill>
                  <a:srgbClr val="000000"/>
                </a:solidFill>
                <a:cs typeface="Times New Roman" pitchFamily="18" charset="0"/>
              </a:rPr>
              <a:t>камней. Ходы: «+1» (добавить 1) и «*2» (удвоить). Выигрыш: получить </a:t>
            </a:r>
            <a:r>
              <a:rPr lang="ru-RU" sz="2800" dirty="0">
                <a:solidFill>
                  <a:srgbClr val="000000"/>
                </a:solidFill>
                <a:cs typeface="Times New Roman" pitchFamily="18" charset="0"/>
                <a:sym typeface="Symbol" pitchFamily="18" charset="2"/>
              </a:rPr>
              <a:t> 14 камней.</a:t>
            </a:r>
            <a:endParaRPr lang="ru-RU" sz="2000" dirty="0"/>
          </a:p>
        </p:txBody>
      </p:sp>
      <p:graphicFrame>
        <p:nvGraphicFramePr>
          <p:cNvPr id="5" name="Таблица 4"/>
          <p:cNvGraphicFramePr>
            <a:graphicFrameLocks noGrp="1"/>
          </p:cNvGraphicFramePr>
          <p:nvPr/>
        </p:nvGraphicFramePr>
        <p:xfrm>
          <a:off x="481013" y="2446357"/>
          <a:ext cx="7935912" cy="873126"/>
        </p:xfrm>
        <a:graphic>
          <a:graphicData uri="http://schemas.openxmlformats.org/drawingml/2006/table">
            <a:tbl>
              <a:tblPr/>
              <a:tblGrid>
                <a:gridCol w="566737"/>
                <a:gridCol w="566738"/>
                <a:gridCol w="566737"/>
                <a:gridCol w="566738"/>
                <a:gridCol w="566737"/>
                <a:gridCol w="566738"/>
                <a:gridCol w="566737"/>
                <a:gridCol w="568325"/>
                <a:gridCol w="566738"/>
                <a:gridCol w="566737"/>
                <a:gridCol w="566738"/>
                <a:gridCol w="566737"/>
                <a:gridCol w="566738"/>
                <a:gridCol w="566737"/>
              </a:tblGrid>
              <a:tr h="4365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cs typeface="Times New Roman" pitchFamily="18" charset="0"/>
                        </a:rPr>
                        <a:t>S</a:t>
                      </a:r>
                      <a:endParaRPr kumimoji="0" lang="ru-RU" sz="2000" b="0" i="0" u="none" strike="noStrike" cap="none" normalizeH="0" baseline="0" dirty="0" smtClean="0">
                        <a:ln>
                          <a:noFill/>
                        </a:ln>
                        <a:solidFill>
                          <a:schemeClr val="tx1"/>
                        </a:solidFill>
                        <a:effectLst/>
                        <a:latin typeface="Arial" pitchFamily="34" charset="0"/>
                        <a:cs typeface="Times New Roman" pitchFamily="18" charset="0"/>
                      </a:endParaRPr>
                    </a:p>
                  </a:txBody>
                  <a:tcPr marL="89281" marR="89281" marT="0" marB="0"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smtClean="0">
                          <a:ln>
                            <a:noFill/>
                          </a:ln>
                          <a:solidFill>
                            <a:schemeClr val="tx1"/>
                          </a:solidFill>
                          <a:effectLst/>
                          <a:latin typeface="Arial" pitchFamily="34" charset="0"/>
                          <a:cs typeface="Times New Roman" pitchFamily="18" charset="0"/>
                        </a:rPr>
                        <a:t>1</a:t>
                      </a:r>
                    </a:p>
                  </a:txBody>
                  <a:tcPr marL="89281" marR="89281" marT="0" marB="0"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smtClean="0">
                          <a:ln>
                            <a:noFill/>
                          </a:ln>
                          <a:solidFill>
                            <a:schemeClr val="tx1"/>
                          </a:solidFill>
                          <a:effectLst/>
                          <a:latin typeface="Arial" pitchFamily="34" charset="0"/>
                          <a:cs typeface="Times New Roman" pitchFamily="18" charset="0"/>
                        </a:rPr>
                        <a:t>2</a:t>
                      </a:r>
                    </a:p>
                  </a:txBody>
                  <a:tcPr marL="89281" marR="89281" marT="0" marB="0"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smtClean="0">
                          <a:ln>
                            <a:noFill/>
                          </a:ln>
                          <a:solidFill>
                            <a:schemeClr val="tx1"/>
                          </a:solidFill>
                          <a:effectLst/>
                          <a:latin typeface="Arial" pitchFamily="34" charset="0"/>
                          <a:cs typeface="Times New Roman" pitchFamily="18" charset="0"/>
                        </a:rPr>
                        <a:t>3</a:t>
                      </a:r>
                    </a:p>
                  </a:txBody>
                  <a:tcPr marL="89281" marR="89281" marT="0" marB="0"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smtClean="0">
                          <a:ln>
                            <a:noFill/>
                          </a:ln>
                          <a:solidFill>
                            <a:schemeClr val="tx1"/>
                          </a:solidFill>
                          <a:effectLst/>
                          <a:latin typeface="Arial" pitchFamily="34" charset="0"/>
                          <a:cs typeface="Times New Roman" pitchFamily="18" charset="0"/>
                        </a:rPr>
                        <a:t>4</a:t>
                      </a:r>
                    </a:p>
                  </a:txBody>
                  <a:tcPr marL="89281" marR="89281" marT="0" marB="0"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smtClean="0">
                          <a:ln>
                            <a:noFill/>
                          </a:ln>
                          <a:solidFill>
                            <a:schemeClr val="tx1"/>
                          </a:solidFill>
                          <a:effectLst/>
                          <a:latin typeface="Arial" pitchFamily="34" charset="0"/>
                          <a:cs typeface="Times New Roman" pitchFamily="18" charset="0"/>
                        </a:rPr>
                        <a:t>5</a:t>
                      </a:r>
                    </a:p>
                  </a:txBody>
                  <a:tcPr marL="89281" marR="89281" marT="0" marB="0"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smtClean="0">
                          <a:ln>
                            <a:noFill/>
                          </a:ln>
                          <a:solidFill>
                            <a:schemeClr val="tx1"/>
                          </a:solidFill>
                          <a:effectLst/>
                          <a:latin typeface="Arial" pitchFamily="34" charset="0"/>
                          <a:cs typeface="Times New Roman" pitchFamily="18" charset="0"/>
                        </a:rPr>
                        <a:t>6</a:t>
                      </a:r>
                    </a:p>
                  </a:txBody>
                  <a:tcPr marL="89281" marR="89281" marT="0" marB="0"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smtClean="0">
                          <a:ln>
                            <a:noFill/>
                          </a:ln>
                          <a:solidFill>
                            <a:schemeClr val="tx1"/>
                          </a:solidFill>
                          <a:effectLst/>
                          <a:latin typeface="Arial" pitchFamily="34" charset="0"/>
                          <a:cs typeface="Times New Roman" pitchFamily="18" charset="0"/>
                        </a:rPr>
                        <a:t>7</a:t>
                      </a:r>
                    </a:p>
                  </a:txBody>
                  <a:tcPr marL="89281" marR="89281" marT="0" marB="0"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smtClean="0">
                          <a:ln>
                            <a:noFill/>
                          </a:ln>
                          <a:solidFill>
                            <a:schemeClr val="tx1"/>
                          </a:solidFill>
                          <a:effectLst/>
                          <a:latin typeface="Arial" pitchFamily="34" charset="0"/>
                          <a:cs typeface="Times New Roman" pitchFamily="18" charset="0"/>
                        </a:rPr>
                        <a:t>8</a:t>
                      </a:r>
                    </a:p>
                  </a:txBody>
                  <a:tcPr marL="89281" marR="89281" marT="0" marB="0"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smtClean="0">
                          <a:ln>
                            <a:noFill/>
                          </a:ln>
                          <a:solidFill>
                            <a:schemeClr val="tx1"/>
                          </a:solidFill>
                          <a:effectLst/>
                          <a:latin typeface="Arial" pitchFamily="34" charset="0"/>
                          <a:cs typeface="Times New Roman" pitchFamily="18" charset="0"/>
                        </a:rPr>
                        <a:t>9</a:t>
                      </a:r>
                    </a:p>
                  </a:txBody>
                  <a:tcPr marL="89281" marR="89281" marT="0" marB="0"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Arial" pitchFamily="34" charset="0"/>
                          <a:cs typeface="Times New Roman" pitchFamily="18" charset="0"/>
                        </a:rPr>
                        <a:t>1</a:t>
                      </a:r>
                      <a:r>
                        <a:rPr kumimoji="0" lang="ru-RU" sz="2000" b="0" i="0" u="none" strike="noStrike" cap="none" normalizeH="0" baseline="0" smtClean="0">
                          <a:ln>
                            <a:noFill/>
                          </a:ln>
                          <a:solidFill>
                            <a:schemeClr val="tx1"/>
                          </a:solidFill>
                          <a:effectLst/>
                          <a:latin typeface="Arial" pitchFamily="34" charset="0"/>
                          <a:cs typeface="Times New Roman" pitchFamily="18" charset="0"/>
                        </a:rPr>
                        <a:t>0</a:t>
                      </a:r>
                    </a:p>
                  </a:txBody>
                  <a:tcPr marL="89281" marR="89281" marT="0" marB="0"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smtClean="0">
                          <a:ln>
                            <a:noFill/>
                          </a:ln>
                          <a:solidFill>
                            <a:schemeClr val="tx1"/>
                          </a:solidFill>
                          <a:effectLst/>
                          <a:latin typeface="Arial" pitchFamily="34" charset="0"/>
                          <a:cs typeface="Times New Roman" pitchFamily="18" charset="0"/>
                        </a:rPr>
                        <a:t>11</a:t>
                      </a:r>
                    </a:p>
                  </a:txBody>
                  <a:tcPr marL="89281" marR="89281" marT="0" marB="0"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Arial" pitchFamily="34" charset="0"/>
                          <a:cs typeface="Times New Roman" pitchFamily="18" charset="0"/>
                        </a:rPr>
                        <a:t>1</a:t>
                      </a:r>
                      <a:r>
                        <a:rPr kumimoji="0" lang="ru-RU" sz="2000" b="0" i="0" u="none" strike="noStrike" cap="none" normalizeH="0" baseline="0" smtClean="0">
                          <a:ln>
                            <a:noFill/>
                          </a:ln>
                          <a:solidFill>
                            <a:schemeClr val="tx1"/>
                          </a:solidFill>
                          <a:effectLst/>
                          <a:latin typeface="Arial" pitchFamily="34" charset="0"/>
                          <a:cs typeface="Times New Roman" pitchFamily="18" charset="0"/>
                        </a:rPr>
                        <a:t>2</a:t>
                      </a:r>
                    </a:p>
                  </a:txBody>
                  <a:tcPr marL="89281" marR="89281" marT="0" marB="0"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Arial" pitchFamily="34" charset="0"/>
                          <a:cs typeface="Times New Roman" pitchFamily="18" charset="0"/>
                        </a:rPr>
                        <a:t>1</a:t>
                      </a:r>
                      <a:r>
                        <a:rPr kumimoji="0" lang="ru-RU" sz="2000" b="0" i="0" u="none" strike="noStrike" cap="none" normalizeH="0" baseline="0" smtClean="0">
                          <a:ln>
                            <a:noFill/>
                          </a:ln>
                          <a:solidFill>
                            <a:schemeClr val="tx1"/>
                          </a:solidFill>
                          <a:effectLst/>
                          <a:latin typeface="Arial" pitchFamily="34" charset="0"/>
                          <a:cs typeface="Times New Roman" pitchFamily="18" charset="0"/>
                        </a:rPr>
                        <a:t>3</a:t>
                      </a:r>
                    </a:p>
                  </a:txBody>
                  <a:tcPr marL="89281" marR="89281" marT="0" marB="0"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r>
              <a:tr h="4365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pitchFamily="34" charset="0"/>
                        <a:cs typeface="Times New Roman" pitchFamily="18" charset="0"/>
                      </a:endParaRPr>
                    </a:p>
                  </a:txBody>
                  <a:tcPr marL="89281" marR="89281" marT="0" marB="0"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pitchFamily="34" charset="0"/>
                        <a:cs typeface="Times New Roman" pitchFamily="18" charset="0"/>
                      </a:endParaRPr>
                    </a:p>
                  </a:txBody>
                  <a:tcPr marL="89281" marR="8928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pitchFamily="34" charset="0"/>
                        <a:cs typeface="Times New Roman" pitchFamily="18" charset="0"/>
                      </a:endParaRPr>
                    </a:p>
                  </a:txBody>
                  <a:tcPr marL="89281" marR="8928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pitchFamily="34" charset="0"/>
                        <a:cs typeface="Times New Roman" pitchFamily="18" charset="0"/>
                      </a:endParaRPr>
                    </a:p>
                  </a:txBody>
                  <a:tcPr marL="89281" marR="8928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pitchFamily="34" charset="0"/>
                        <a:cs typeface="Times New Roman" pitchFamily="18" charset="0"/>
                      </a:endParaRPr>
                    </a:p>
                  </a:txBody>
                  <a:tcPr marL="89281" marR="8928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pitchFamily="34" charset="0"/>
                        <a:cs typeface="Times New Roman" pitchFamily="18" charset="0"/>
                      </a:endParaRPr>
                    </a:p>
                  </a:txBody>
                  <a:tcPr marL="89281" marR="8928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pitchFamily="34" charset="0"/>
                        <a:cs typeface="Times New Roman" pitchFamily="18" charset="0"/>
                      </a:endParaRPr>
                    </a:p>
                  </a:txBody>
                  <a:tcPr marL="89281" marR="89281"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cs typeface="Times New Roman" pitchFamily="18" charset="0"/>
                        </a:rPr>
                        <a:t>В</a:t>
                      </a:r>
                      <a:r>
                        <a:rPr kumimoji="0" lang="en-US" sz="2000" b="0" i="0" u="none" strike="noStrike" cap="none" normalizeH="0" baseline="-25000" dirty="0" smtClean="0">
                          <a:ln>
                            <a:noFill/>
                          </a:ln>
                          <a:solidFill>
                            <a:schemeClr val="tx1"/>
                          </a:solidFill>
                          <a:effectLst/>
                          <a:latin typeface="Arial" pitchFamily="34" charset="0"/>
                          <a:cs typeface="Times New Roman" pitchFamily="18" charset="0"/>
                        </a:rPr>
                        <a:t>1</a:t>
                      </a:r>
                      <a:endParaRPr kumimoji="0" lang="ru-RU" sz="2000" b="0" i="0" u="none" strike="noStrike" cap="none" normalizeH="0" baseline="0" dirty="0" smtClean="0">
                        <a:ln>
                          <a:noFill/>
                        </a:ln>
                        <a:solidFill>
                          <a:schemeClr val="tx1"/>
                        </a:solidFill>
                        <a:effectLst/>
                        <a:latin typeface="Arial" pitchFamily="34" charset="0"/>
                        <a:cs typeface="Times New Roman" pitchFamily="18" charset="0"/>
                      </a:endParaRPr>
                    </a:p>
                  </a:txBody>
                  <a:tcPr marL="89281" marR="89281"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cs typeface="Times New Roman" pitchFamily="18" charset="0"/>
                        </a:rPr>
                        <a:t>В</a:t>
                      </a:r>
                      <a:r>
                        <a:rPr kumimoji="0" lang="en-US" sz="2000" b="0" i="0" u="none" strike="noStrike" cap="none" normalizeH="0" baseline="-25000" dirty="0" smtClean="0">
                          <a:ln>
                            <a:noFill/>
                          </a:ln>
                          <a:solidFill>
                            <a:schemeClr val="tx1"/>
                          </a:solidFill>
                          <a:effectLst/>
                          <a:latin typeface="Arial" pitchFamily="34" charset="0"/>
                          <a:cs typeface="Times New Roman" pitchFamily="18" charset="0"/>
                        </a:rPr>
                        <a:t>1</a:t>
                      </a:r>
                      <a:endParaRPr kumimoji="0" lang="ru-RU" sz="2000" b="0" i="0" u="none" strike="noStrike" cap="none" normalizeH="0" baseline="0" dirty="0" smtClean="0">
                        <a:ln>
                          <a:noFill/>
                        </a:ln>
                        <a:solidFill>
                          <a:schemeClr val="tx1"/>
                        </a:solidFill>
                        <a:effectLst/>
                        <a:latin typeface="Arial" pitchFamily="34" charset="0"/>
                        <a:cs typeface="Times New Roman" pitchFamily="18" charset="0"/>
                      </a:endParaRPr>
                    </a:p>
                  </a:txBody>
                  <a:tcPr marL="89281" marR="89281"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Arial" pitchFamily="34" charset="0"/>
                          <a:cs typeface="Times New Roman" pitchFamily="18" charset="0"/>
                        </a:rPr>
                        <a:t>В</a:t>
                      </a:r>
                      <a:r>
                        <a:rPr kumimoji="0" lang="en-US" sz="2000" b="0" i="0" u="none" strike="noStrike" cap="none" normalizeH="0" baseline="-25000" smtClean="0">
                          <a:ln>
                            <a:noFill/>
                          </a:ln>
                          <a:solidFill>
                            <a:schemeClr val="tx1"/>
                          </a:solidFill>
                          <a:effectLst/>
                          <a:latin typeface="Arial" pitchFamily="34" charset="0"/>
                          <a:cs typeface="Times New Roman" pitchFamily="18" charset="0"/>
                        </a:rPr>
                        <a:t>1</a:t>
                      </a:r>
                      <a:endParaRPr kumimoji="0" lang="ru-RU" sz="2000" b="0" i="0" u="none" strike="noStrike" cap="none" normalizeH="0" baseline="0" smtClean="0">
                        <a:ln>
                          <a:noFill/>
                        </a:ln>
                        <a:solidFill>
                          <a:schemeClr val="tx1"/>
                        </a:solidFill>
                        <a:effectLst/>
                        <a:latin typeface="Arial" pitchFamily="34" charset="0"/>
                        <a:cs typeface="Times New Roman" pitchFamily="18" charset="0"/>
                      </a:endParaRPr>
                    </a:p>
                  </a:txBody>
                  <a:tcPr marL="89281" marR="89281"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Arial" pitchFamily="34" charset="0"/>
                          <a:cs typeface="Times New Roman" pitchFamily="18" charset="0"/>
                        </a:rPr>
                        <a:t>В</a:t>
                      </a:r>
                      <a:r>
                        <a:rPr kumimoji="0" lang="en-US" sz="2000" b="0" i="0" u="none" strike="noStrike" cap="none" normalizeH="0" baseline="-25000" smtClean="0">
                          <a:ln>
                            <a:noFill/>
                          </a:ln>
                          <a:solidFill>
                            <a:schemeClr val="tx1"/>
                          </a:solidFill>
                          <a:effectLst/>
                          <a:latin typeface="Arial" pitchFamily="34" charset="0"/>
                          <a:cs typeface="Times New Roman" pitchFamily="18" charset="0"/>
                        </a:rPr>
                        <a:t>1</a:t>
                      </a:r>
                      <a:endParaRPr kumimoji="0" lang="ru-RU" sz="2000" b="0" i="0" u="none" strike="noStrike" cap="none" normalizeH="0" baseline="0" smtClean="0">
                        <a:ln>
                          <a:noFill/>
                        </a:ln>
                        <a:solidFill>
                          <a:schemeClr val="tx1"/>
                        </a:solidFill>
                        <a:effectLst/>
                        <a:latin typeface="Arial" pitchFamily="34" charset="0"/>
                        <a:cs typeface="Times New Roman" pitchFamily="18" charset="0"/>
                      </a:endParaRPr>
                    </a:p>
                  </a:txBody>
                  <a:tcPr marL="89281" marR="89281"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cs typeface="Times New Roman" pitchFamily="18" charset="0"/>
                        </a:rPr>
                        <a:t>В</a:t>
                      </a:r>
                      <a:r>
                        <a:rPr kumimoji="0" lang="en-US" sz="2000" b="0" i="0" u="none" strike="noStrike" cap="none" normalizeH="0" baseline="-25000" dirty="0" smtClean="0">
                          <a:ln>
                            <a:noFill/>
                          </a:ln>
                          <a:solidFill>
                            <a:schemeClr val="tx1"/>
                          </a:solidFill>
                          <a:effectLst/>
                          <a:latin typeface="Arial" pitchFamily="34" charset="0"/>
                          <a:cs typeface="Times New Roman" pitchFamily="18" charset="0"/>
                        </a:rPr>
                        <a:t>1</a:t>
                      </a:r>
                      <a:endParaRPr kumimoji="0" lang="ru-RU" sz="2000" b="0" i="0" u="none" strike="noStrike" cap="none" normalizeH="0" baseline="0" dirty="0" smtClean="0">
                        <a:ln>
                          <a:noFill/>
                        </a:ln>
                        <a:solidFill>
                          <a:schemeClr val="tx1"/>
                        </a:solidFill>
                        <a:effectLst/>
                        <a:latin typeface="Arial" pitchFamily="34" charset="0"/>
                        <a:cs typeface="Times New Roman" pitchFamily="18" charset="0"/>
                      </a:endParaRPr>
                    </a:p>
                  </a:txBody>
                  <a:tcPr marL="89281" marR="89281"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Arial" pitchFamily="34" charset="0"/>
                          <a:cs typeface="Times New Roman" pitchFamily="18" charset="0"/>
                        </a:rPr>
                        <a:t>В</a:t>
                      </a:r>
                      <a:r>
                        <a:rPr kumimoji="0" lang="en-US" sz="2000" b="0" i="0" u="none" strike="noStrike" cap="none" normalizeH="0" baseline="-25000" smtClean="0">
                          <a:ln>
                            <a:noFill/>
                          </a:ln>
                          <a:solidFill>
                            <a:schemeClr val="tx1"/>
                          </a:solidFill>
                          <a:effectLst/>
                          <a:latin typeface="Arial" pitchFamily="34" charset="0"/>
                          <a:cs typeface="Times New Roman" pitchFamily="18" charset="0"/>
                        </a:rPr>
                        <a:t>1</a:t>
                      </a:r>
                      <a:endParaRPr kumimoji="0" lang="ru-RU" sz="2000" b="0" i="0" u="none" strike="noStrike" cap="none" normalizeH="0" baseline="0" smtClean="0">
                        <a:ln>
                          <a:noFill/>
                        </a:ln>
                        <a:solidFill>
                          <a:schemeClr val="tx1"/>
                        </a:solidFill>
                        <a:effectLst/>
                        <a:latin typeface="Arial" pitchFamily="34" charset="0"/>
                        <a:cs typeface="Times New Roman" pitchFamily="18" charset="0"/>
                      </a:endParaRPr>
                    </a:p>
                  </a:txBody>
                  <a:tcPr marL="89281" marR="89281"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cs typeface="Times New Roman" pitchFamily="18" charset="0"/>
                        </a:rPr>
                        <a:t>В</a:t>
                      </a:r>
                      <a:r>
                        <a:rPr kumimoji="0" lang="en-US" sz="2000" b="0" i="0" u="none" strike="noStrike" cap="none" normalizeH="0" baseline="-25000" dirty="0" smtClean="0">
                          <a:ln>
                            <a:noFill/>
                          </a:ln>
                          <a:solidFill>
                            <a:schemeClr val="tx1"/>
                          </a:solidFill>
                          <a:effectLst/>
                          <a:latin typeface="Arial" pitchFamily="34" charset="0"/>
                          <a:cs typeface="Times New Roman" pitchFamily="18" charset="0"/>
                        </a:rPr>
                        <a:t>1</a:t>
                      </a:r>
                      <a:endParaRPr kumimoji="0" lang="ru-RU" sz="2000" b="0" i="0" u="none" strike="noStrike" cap="none" normalizeH="0" baseline="0" dirty="0" smtClean="0">
                        <a:ln>
                          <a:noFill/>
                        </a:ln>
                        <a:solidFill>
                          <a:schemeClr val="tx1"/>
                        </a:solidFill>
                        <a:effectLst/>
                        <a:latin typeface="Arial" pitchFamily="34" charset="0"/>
                        <a:cs typeface="Times New Roman" pitchFamily="18" charset="0"/>
                      </a:endParaRPr>
                    </a:p>
                  </a:txBody>
                  <a:tcPr marL="89281" marR="89281"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r>
            </a:tbl>
          </a:graphicData>
        </a:graphic>
      </p:graphicFrame>
      <p:sp>
        <p:nvSpPr>
          <p:cNvPr id="6" name="Скругленная прямоугольная выноска 5"/>
          <p:cNvSpPr/>
          <p:nvPr/>
        </p:nvSpPr>
        <p:spPr>
          <a:xfrm>
            <a:off x="6005513" y="1800245"/>
            <a:ext cx="2752725" cy="511175"/>
          </a:xfrm>
          <a:prstGeom prst="wedgeRoundRectCallout">
            <a:avLst>
              <a:gd name="adj1" fmla="val 11448"/>
              <a:gd name="adj2" fmla="val 163357"/>
              <a:gd name="adj3" fmla="val 16667"/>
            </a:avLst>
          </a:prstGeom>
          <a:ln/>
        </p:spPr>
        <p:style>
          <a:lnRef idx="1">
            <a:schemeClr val="accent2"/>
          </a:lnRef>
          <a:fillRef idx="2">
            <a:schemeClr val="accent2"/>
          </a:fillRef>
          <a:effectRef idx="1">
            <a:schemeClr val="accent2"/>
          </a:effectRef>
          <a:fontRef idx="minor">
            <a:schemeClr val="dk1"/>
          </a:fontRef>
        </p:style>
        <p:txBody>
          <a:bodyPr wrap="none">
            <a:spAutoFit/>
          </a:bodyPr>
          <a:lstStyle/>
          <a:p>
            <a:pPr>
              <a:defRPr/>
            </a:pPr>
            <a:r>
              <a:rPr lang="ru-RU" sz="2400" dirty="0">
                <a:solidFill>
                  <a:srgbClr val="000000"/>
                </a:solidFill>
                <a:latin typeface="Arial"/>
                <a:cs typeface="Times New Roman" pitchFamily="18" charset="0"/>
                <a:sym typeface="Symbol"/>
              </a:rPr>
              <a:t>выигрыш за 1 ход</a:t>
            </a:r>
            <a:endParaRPr lang="ru-RU" dirty="0">
              <a:latin typeface="Arial" charset="0"/>
            </a:endParaRPr>
          </a:p>
        </p:txBody>
      </p:sp>
      <p:grpSp>
        <p:nvGrpSpPr>
          <p:cNvPr id="2" name="Группа 56"/>
          <p:cNvGrpSpPr>
            <a:grpSpLocks/>
          </p:cNvGrpSpPr>
          <p:nvPr/>
        </p:nvGrpSpPr>
        <p:grpSpPr bwMode="auto">
          <a:xfrm>
            <a:off x="4113213" y="3317895"/>
            <a:ext cx="3468687" cy="250825"/>
            <a:chOff x="4112945" y="3154564"/>
            <a:chExt cx="3468955" cy="250288"/>
          </a:xfrm>
        </p:grpSpPr>
        <p:sp>
          <p:nvSpPr>
            <p:cNvPr id="47194" name="Freeform 1"/>
            <p:cNvSpPr>
              <a:spLocks/>
            </p:cNvSpPr>
            <p:nvPr/>
          </p:nvSpPr>
          <p:spPr bwMode="auto">
            <a:xfrm flipV="1">
              <a:off x="4182794" y="3154564"/>
              <a:ext cx="579705" cy="193138"/>
            </a:xfrm>
            <a:custGeom>
              <a:avLst/>
              <a:gdLst>
                <a:gd name="T0" fmla="*/ 0 w 803"/>
                <a:gd name="T1" fmla="*/ 2147483647 h 166"/>
                <a:gd name="T2" fmla="*/ 0 w 803"/>
                <a:gd name="T3" fmla="*/ 0 h 166"/>
                <a:gd name="T4" fmla="*/ 2147483647 w 803"/>
                <a:gd name="T5" fmla="*/ 0 h 166"/>
                <a:gd name="T6" fmla="*/ 2147483647 w 803"/>
                <a:gd name="T7" fmla="*/ 2147483647 h 166"/>
                <a:gd name="T8" fmla="*/ 0 60000 65536"/>
                <a:gd name="T9" fmla="*/ 0 60000 65536"/>
                <a:gd name="T10" fmla="*/ 0 60000 65536"/>
                <a:gd name="T11" fmla="*/ 0 60000 65536"/>
                <a:gd name="T12" fmla="*/ 0 w 803"/>
                <a:gd name="T13" fmla="*/ 0 h 166"/>
                <a:gd name="T14" fmla="*/ 803 w 803"/>
                <a:gd name="T15" fmla="*/ 166 h 166"/>
              </a:gdLst>
              <a:ahLst/>
              <a:cxnLst>
                <a:cxn ang="T8">
                  <a:pos x="T0" y="T1"/>
                </a:cxn>
                <a:cxn ang="T9">
                  <a:pos x="T2" y="T3"/>
                </a:cxn>
                <a:cxn ang="T10">
                  <a:pos x="T4" y="T5"/>
                </a:cxn>
                <a:cxn ang="T11">
                  <a:pos x="T6" y="T7"/>
                </a:cxn>
              </a:cxnLst>
              <a:rect l="T12" t="T13" r="T14" b="T15"/>
              <a:pathLst>
                <a:path w="803" h="166">
                  <a:moveTo>
                    <a:pt x="0" y="166"/>
                  </a:moveTo>
                  <a:lnTo>
                    <a:pt x="0" y="0"/>
                  </a:lnTo>
                  <a:lnTo>
                    <a:pt x="803" y="0"/>
                  </a:lnTo>
                  <a:lnTo>
                    <a:pt x="803" y="157"/>
                  </a:lnTo>
                </a:path>
              </a:pathLst>
            </a:custGeom>
            <a:noFill/>
            <a:ln w="12700">
              <a:solidFill>
                <a:srgbClr val="000000"/>
              </a:solidFill>
              <a:round/>
              <a:headEnd/>
              <a:tailEnd type="triangle" w="sm" len="med"/>
            </a:ln>
          </p:spPr>
          <p:txBody>
            <a:bodyPr lIns="0" tIns="0" rIns="0" bIns="0"/>
            <a:lstStyle/>
            <a:p>
              <a:endParaRPr lang="ru-RU"/>
            </a:p>
          </p:txBody>
        </p:sp>
        <p:sp>
          <p:nvSpPr>
            <p:cNvPr id="47195" name="Freeform 2"/>
            <p:cNvSpPr>
              <a:spLocks/>
            </p:cNvSpPr>
            <p:nvPr/>
          </p:nvSpPr>
          <p:spPr bwMode="auto">
            <a:xfrm flipV="1">
              <a:off x="4112945" y="3159327"/>
              <a:ext cx="3468955" cy="245525"/>
            </a:xfrm>
            <a:custGeom>
              <a:avLst/>
              <a:gdLst>
                <a:gd name="T0" fmla="*/ 0 w 803"/>
                <a:gd name="T1" fmla="*/ 2147483647 h 166"/>
                <a:gd name="T2" fmla="*/ 0 w 803"/>
                <a:gd name="T3" fmla="*/ 0 h 166"/>
                <a:gd name="T4" fmla="*/ 2147483647 w 803"/>
                <a:gd name="T5" fmla="*/ 0 h 166"/>
                <a:gd name="T6" fmla="*/ 2147483647 w 803"/>
                <a:gd name="T7" fmla="*/ 2147483647 h 166"/>
                <a:gd name="T8" fmla="*/ 0 60000 65536"/>
                <a:gd name="T9" fmla="*/ 0 60000 65536"/>
                <a:gd name="T10" fmla="*/ 0 60000 65536"/>
                <a:gd name="T11" fmla="*/ 0 60000 65536"/>
                <a:gd name="T12" fmla="*/ 0 w 803"/>
                <a:gd name="T13" fmla="*/ 0 h 166"/>
                <a:gd name="T14" fmla="*/ 803 w 803"/>
                <a:gd name="T15" fmla="*/ 166 h 166"/>
              </a:gdLst>
              <a:ahLst/>
              <a:cxnLst>
                <a:cxn ang="T8">
                  <a:pos x="T0" y="T1"/>
                </a:cxn>
                <a:cxn ang="T9">
                  <a:pos x="T2" y="T3"/>
                </a:cxn>
                <a:cxn ang="T10">
                  <a:pos x="T4" y="T5"/>
                </a:cxn>
                <a:cxn ang="T11">
                  <a:pos x="T6" y="T7"/>
                </a:cxn>
              </a:cxnLst>
              <a:rect l="T12" t="T13" r="T14" b="T15"/>
              <a:pathLst>
                <a:path w="803" h="166">
                  <a:moveTo>
                    <a:pt x="0" y="166"/>
                  </a:moveTo>
                  <a:lnTo>
                    <a:pt x="0" y="0"/>
                  </a:lnTo>
                  <a:lnTo>
                    <a:pt x="803" y="0"/>
                  </a:lnTo>
                  <a:lnTo>
                    <a:pt x="803" y="157"/>
                  </a:lnTo>
                </a:path>
              </a:pathLst>
            </a:custGeom>
            <a:noFill/>
            <a:ln w="12700">
              <a:solidFill>
                <a:srgbClr val="000000"/>
              </a:solidFill>
              <a:round/>
              <a:headEnd/>
              <a:tailEnd type="triangle" w="sm" len="med"/>
            </a:ln>
          </p:spPr>
          <p:txBody>
            <a:bodyPr lIns="0" tIns="0" rIns="0" bIns="0"/>
            <a:lstStyle/>
            <a:p>
              <a:endParaRPr lang="ru-RU"/>
            </a:p>
          </p:txBody>
        </p:sp>
      </p:grpSp>
      <p:grpSp>
        <p:nvGrpSpPr>
          <p:cNvPr id="3" name="Группа 57"/>
          <p:cNvGrpSpPr>
            <a:grpSpLocks/>
          </p:cNvGrpSpPr>
          <p:nvPr/>
        </p:nvGrpSpPr>
        <p:grpSpPr bwMode="auto">
          <a:xfrm>
            <a:off x="2474913" y="3317895"/>
            <a:ext cx="1697037" cy="250825"/>
            <a:chOff x="2474645" y="3154563"/>
            <a:chExt cx="1697305" cy="250288"/>
          </a:xfrm>
        </p:grpSpPr>
        <p:sp>
          <p:nvSpPr>
            <p:cNvPr id="47192" name="Freeform 1"/>
            <p:cNvSpPr>
              <a:spLocks/>
            </p:cNvSpPr>
            <p:nvPr/>
          </p:nvSpPr>
          <p:spPr bwMode="auto">
            <a:xfrm flipV="1">
              <a:off x="3619500" y="3154563"/>
              <a:ext cx="476249" cy="193139"/>
            </a:xfrm>
            <a:custGeom>
              <a:avLst/>
              <a:gdLst>
                <a:gd name="T0" fmla="*/ 0 w 803"/>
                <a:gd name="T1" fmla="*/ 2147483647 h 166"/>
                <a:gd name="T2" fmla="*/ 0 w 803"/>
                <a:gd name="T3" fmla="*/ 0 h 166"/>
                <a:gd name="T4" fmla="*/ 2147483647 w 803"/>
                <a:gd name="T5" fmla="*/ 0 h 166"/>
                <a:gd name="T6" fmla="*/ 2147483647 w 803"/>
                <a:gd name="T7" fmla="*/ 2147483647 h 166"/>
                <a:gd name="T8" fmla="*/ 0 60000 65536"/>
                <a:gd name="T9" fmla="*/ 0 60000 65536"/>
                <a:gd name="T10" fmla="*/ 0 60000 65536"/>
                <a:gd name="T11" fmla="*/ 0 60000 65536"/>
                <a:gd name="T12" fmla="*/ 0 w 803"/>
                <a:gd name="T13" fmla="*/ 0 h 166"/>
                <a:gd name="T14" fmla="*/ 803 w 803"/>
                <a:gd name="T15" fmla="*/ 166 h 166"/>
              </a:gdLst>
              <a:ahLst/>
              <a:cxnLst>
                <a:cxn ang="T8">
                  <a:pos x="T0" y="T1"/>
                </a:cxn>
                <a:cxn ang="T9">
                  <a:pos x="T2" y="T3"/>
                </a:cxn>
                <a:cxn ang="T10">
                  <a:pos x="T4" y="T5"/>
                </a:cxn>
                <a:cxn ang="T11">
                  <a:pos x="T6" y="T7"/>
                </a:cxn>
              </a:cxnLst>
              <a:rect l="T12" t="T13" r="T14" b="T15"/>
              <a:pathLst>
                <a:path w="803" h="166">
                  <a:moveTo>
                    <a:pt x="0" y="166"/>
                  </a:moveTo>
                  <a:lnTo>
                    <a:pt x="0" y="0"/>
                  </a:lnTo>
                  <a:lnTo>
                    <a:pt x="803" y="0"/>
                  </a:lnTo>
                  <a:lnTo>
                    <a:pt x="803" y="157"/>
                  </a:lnTo>
                </a:path>
              </a:pathLst>
            </a:custGeom>
            <a:noFill/>
            <a:ln w="12700">
              <a:solidFill>
                <a:srgbClr val="000000"/>
              </a:solidFill>
              <a:round/>
              <a:headEnd/>
              <a:tailEnd type="triangle" w="sm" len="med"/>
            </a:ln>
          </p:spPr>
          <p:txBody>
            <a:bodyPr lIns="0" tIns="0" rIns="0" bIns="0"/>
            <a:lstStyle/>
            <a:p>
              <a:endParaRPr lang="ru-RU"/>
            </a:p>
          </p:txBody>
        </p:sp>
        <p:sp>
          <p:nvSpPr>
            <p:cNvPr id="47193" name="Freeform 2"/>
            <p:cNvSpPr>
              <a:spLocks/>
            </p:cNvSpPr>
            <p:nvPr/>
          </p:nvSpPr>
          <p:spPr bwMode="auto">
            <a:xfrm flipV="1">
              <a:off x="2474645" y="3159326"/>
              <a:ext cx="1697305" cy="245525"/>
            </a:xfrm>
            <a:custGeom>
              <a:avLst/>
              <a:gdLst>
                <a:gd name="T0" fmla="*/ 0 w 803"/>
                <a:gd name="T1" fmla="*/ 2147483647 h 166"/>
                <a:gd name="T2" fmla="*/ 0 w 803"/>
                <a:gd name="T3" fmla="*/ 0 h 166"/>
                <a:gd name="T4" fmla="*/ 2147483647 w 803"/>
                <a:gd name="T5" fmla="*/ 0 h 166"/>
                <a:gd name="T6" fmla="*/ 2147483647 w 803"/>
                <a:gd name="T7" fmla="*/ 2147483647 h 166"/>
                <a:gd name="T8" fmla="*/ 0 60000 65536"/>
                <a:gd name="T9" fmla="*/ 0 60000 65536"/>
                <a:gd name="T10" fmla="*/ 0 60000 65536"/>
                <a:gd name="T11" fmla="*/ 0 60000 65536"/>
                <a:gd name="T12" fmla="*/ 0 w 803"/>
                <a:gd name="T13" fmla="*/ 0 h 166"/>
                <a:gd name="T14" fmla="*/ 803 w 803"/>
                <a:gd name="T15" fmla="*/ 166 h 166"/>
              </a:gdLst>
              <a:ahLst/>
              <a:cxnLst>
                <a:cxn ang="T8">
                  <a:pos x="T0" y="T1"/>
                </a:cxn>
                <a:cxn ang="T9">
                  <a:pos x="T2" y="T3"/>
                </a:cxn>
                <a:cxn ang="T10">
                  <a:pos x="T4" y="T5"/>
                </a:cxn>
                <a:cxn ang="T11">
                  <a:pos x="T6" y="T7"/>
                </a:cxn>
              </a:cxnLst>
              <a:rect l="T12" t="T13" r="T14" b="T15"/>
              <a:pathLst>
                <a:path w="803" h="166">
                  <a:moveTo>
                    <a:pt x="0" y="166"/>
                  </a:moveTo>
                  <a:lnTo>
                    <a:pt x="0" y="0"/>
                  </a:lnTo>
                  <a:lnTo>
                    <a:pt x="803" y="0"/>
                  </a:lnTo>
                  <a:lnTo>
                    <a:pt x="803" y="157"/>
                  </a:lnTo>
                </a:path>
              </a:pathLst>
            </a:custGeom>
            <a:noFill/>
            <a:ln w="12700">
              <a:solidFill>
                <a:srgbClr val="000000"/>
              </a:solidFill>
              <a:round/>
              <a:headEnd/>
              <a:tailEnd type="triangle" w="sm" len="med"/>
            </a:ln>
          </p:spPr>
          <p:txBody>
            <a:bodyPr lIns="0" tIns="0" rIns="0" bIns="0"/>
            <a:lstStyle/>
            <a:p>
              <a:endParaRPr lang="ru-RU"/>
            </a:p>
          </p:txBody>
        </p:sp>
      </p:grpSp>
      <p:sp>
        <p:nvSpPr>
          <p:cNvPr id="17" name="Прямоугольник 16"/>
          <p:cNvSpPr>
            <a:spLocks noChangeArrowheads="1"/>
          </p:cNvSpPr>
          <p:nvPr/>
        </p:nvSpPr>
        <p:spPr bwMode="auto">
          <a:xfrm>
            <a:off x="395288" y="3844357"/>
            <a:ext cx="2698752" cy="584775"/>
          </a:xfrm>
          <a:prstGeom prst="rect">
            <a:avLst/>
          </a:prstGeom>
          <a:noFill/>
          <a:ln w="9525">
            <a:noFill/>
            <a:miter lim="800000"/>
            <a:headEnd/>
            <a:tailEnd/>
          </a:ln>
        </p:spPr>
        <p:txBody>
          <a:bodyPr wrap="none">
            <a:spAutoFit/>
          </a:bodyPr>
          <a:lstStyle/>
          <a:p>
            <a:r>
              <a:rPr lang="ru-RU" sz="3200" b="1" dirty="0">
                <a:solidFill>
                  <a:schemeClr val="accent1">
                    <a:lumMod val="75000"/>
                  </a:schemeClr>
                </a:solidFill>
                <a:cs typeface="Times New Roman" pitchFamily="18" charset="0"/>
              </a:rPr>
              <a:t>Дерево игры</a:t>
            </a:r>
            <a:r>
              <a:rPr lang="ru-RU" sz="3200" dirty="0">
                <a:solidFill>
                  <a:schemeClr val="accent1">
                    <a:lumMod val="75000"/>
                  </a:schemeClr>
                </a:solidFill>
                <a:cs typeface="Times New Roman" pitchFamily="18" charset="0"/>
              </a:rPr>
              <a:t>: </a:t>
            </a:r>
            <a:endParaRPr lang="ru-RU" sz="2400" dirty="0">
              <a:solidFill>
                <a:schemeClr val="accent1">
                  <a:lumMod val="75000"/>
                </a:schemeClr>
              </a:solidFill>
            </a:endParaRPr>
          </a:p>
        </p:txBody>
      </p:sp>
      <p:sp>
        <p:nvSpPr>
          <p:cNvPr id="47164" name="Rectangle 15"/>
          <p:cNvSpPr>
            <a:spLocks noChangeArrowheads="1"/>
          </p:cNvSpPr>
          <p:nvPr/>
        </p:nvSpPr>
        <p:spPr bwMode="auto">
          <a:xfrm>
            <a:off x="0" y="0"/>
            <a:ext cx="9144000" cy="0"/>
          </a:xfrm>
          <a:prstGeom prst="rect">
            <a:avLst/>
          </a:prstGeom>
          <a:noFill/>
          <a:ln w="12700">
            <a:noFill/>
            <a:miter lim="800000"/>
            <a:headEnd/>
            <a:tailEnd type="none" w="lg" len="lg"/>
          </a:ln>
        </p:spPr>
        <p:txBody>
          <a:bodyPr wrap="none" anchor="ctr">
            <a:spAutoFit/>
          </a:bodyPr>
          <a:lstStyle/>
          <a:p>
            <a:endParaRPr lang="ru-RU"/>
          </a:p>
        </p:txBody>
      </p:sp>
      <p:sp>
        <p:nvSpPr>
          <p:cNvPr id="47165" name="Rectangle 47"/>
          <p:cNvSpPr>
            <a:spLocks noChangeArrowheads="1"/>
          </p:cNvSpPr>
          <p:nvPr/>
        </p:nvSpPr>
        <p:spPr bwMode="auto">
          <a:xfrm>
            <a:off x="0" y="0"/>
            <a:ext cx="9144000" cy="0"/>
          </a:xfrm>
          <a:prstGeom prst="rect">
            <a:avLst/>
          </a:prstGeom>
          <a:noFill/>
          <a:ln w="12700">
            <a:noFill/>
            <a:miter lim="800000"/>
            <a:headEnd/>
            <a:tailEnd type="none" w="lg" len="lg"/>
          </a:ln>
        </p:spPr>
        <p:txBody>
          <a:bodyPr wrap="none" anchor="ctr">
            <a:spAutoFit/>
          </a:bodyPr>
          <a:lstStyle/>
          <a:p>
            <a:endParaRPr lang="ru-RU"/>
          </a:p>
        </p:txBody>
      </p:sp>
      <p:sp>
        <p:nvSpPr>
          <p:cNvPr id="115755" name="Oval 43"/>
          <p:cNvSpPr>
            <a:spLocks noChangeArrowheads="1"/>
          </p:cNvSpPr>
          <p:nvPr/>
        </p:nvSpPr>
        <p:spPr bwMode="auto">
          <a:xfrm>
            <a:off x="4295775" y="4124345"/>
            <a:ext cx="539750" cy="538162"/>
          </a:xfrm>
          <a:prstGeom prst="ellipse">
            <a:avLst/>
          </a:prstGeom>
          <a:ln>
            <a:headEnd/>
            <a:tailEnd/>
          </a:ln>
        </p:spPr>
        <p:style>
          <a:lnRef idx="1">
            <a:schemeClr val="accent2"/>
          </a:lnRef>
          <a:fillRef idx="2">
            <a:schemeClr val="accent2"/>
          </a:fillRef>
          <a:effectRef idx="1">
            <a:schemeClr val="accent2"/>
          </a:effectRef>
          <a:fontRef idx="minor">
            <a:schemeClr val="dk1"/>
          </a:fontRef>
        </p:style>
        <p:txBody>
          <a:bodyPr lIns="0" tIns="0" rIns="0" bIns="0"/>
          <a:lstStyle/>
          <a:p>
            <a:pPr algn="ctr" eaLnBrk="0" hangingPunct="0">
              <a:defRPr/>
            </a:pPr>
            <a:r>
              <a:rPr lang="en-US" sz="2400" dirty="0">
                <a:latin typeface="+mn-lt"/>
                <a:ea typeface="Times New Roman" pitchFamily="18" charset="0"/>
                <a:cs typeface="Times New Roman" pitchFamily="18" charset="0"/>
              </a:rPr>
              <a:t>4</a:t>
            </a:r>
            <a:endParaRPr lang="en-US" sz="4000" dirty="0">
              <a:latin typeface="+mn-lt"/>
            </a:endParaRPr>
          </a:p>
        </p:txBody>
      </p:sp>
      <p:grpSp>
        <p:nvGrpSpPr>
          <p:cNvPr id="4" name="Группа 58"/>
          <p:cNvGrpSpPr>
            <a:grpSpLocks/>
          </p:cNvGrpSpPr>
          <p:nvPr/>
        </p:nvGrpSpPr>
        <p:grpSpPr bwMode="auto">
          <a:xfrm>
            <a:off x="901700" y="4341832"/>
            <a:ext cx="4865688" cy="1130300"/>
            <a:chOff x="901700" y="4178626"/>
            <a:chExt cx="4866193" cy="1129863"/>
          </a:xfrm>
        </p:grpSpPr>
        <p:sp>
          <p:nvSpPr>
            <p:cNvPr id="115757" name="Line 45"/>
            <p:cNvSpPr>
              <a:spLocks noChangeShapeType="1"/>
            </p:cNvSpPr>
            <p:nvPr/>
          </p:nvSpPr>
          <p:spPr bwMode="auto">
            <a:xfrm flipH="1">
              <a:off x="2292494" y="5038718"/>
              <a:ext cx="3011801" cy="1587"/>
            </a:xfrm>
            <a:prstGeom prst="line">
              <a:avLst/>
            </a:prstGeom>
            <a:noFill/>
            <a:ln w="6350">
              <a:solidFill>
                <a:srgbClr val="000000"/>
              </a:solidFill>
              <a:prstDash val="dash"/>
              <a:round/>
              <a:headEnd/>
              <a:tailEnd/>
            </a:ln>
          </p:spPr>
          <p:txBody>
            <a:bodyPr/>
            <a:lstStyle/>
            <a:p>
              <a:pPr>
                <a:defRPr/>
              </a:pPr>
              <a:endParaRPr lang="ru-RU" sz="4000">
                <a:latin typeface="+mn-lt"/>
              </a:endParaRPr>
            </a:p>
          </p:txBody>
        </p:sp>
        <p:sp>
          <p:nvSpPr>
            <p:cNvPr id="115754" name="Oval 42"/>
            <p:cNvSpPr>
              <a:spLocks noChangeArrowheads="1"/>
            </p:cNvSpPr>
            <p:nvPr/>
          </p:nvSpPr>
          <p:spPr bwMode="auto">
            <a:xfrm>
              <a:off x="3365756" y="4770535"/>
              <a:ext cx="539806" cy="537954"/>
            </a:xfrm>
            <a:prstGeom prst="ellipse">
              <a:avLst/>
            </a:prstGeom>
            <a:ln>
              <a:headEnd/>
              <a:tailEnd/>
            </a:ln>
          </p:spPr>
          <p:style>
            <a:lnRef idx="1">
              <a:schemeClr val="accent2"/>
            </a:lnRef>
            <a:fillRef idx="2">
              <a:schemeClr val="accent2"/>
            </a:fillRef>
            <a:effectRef idx="1">
              <a:schemeClr val="accent2"/>
            </a:effectRef>
            <a:fontRef idx="minor">
              <a:schemeClr val="dk1"/>
            </a:fontRef>
          </p:style>
          <p:txBody>
            <a:bodyPr lIns="0" tIns="0" rIns="0" bIns="0"/>
            <a:lstStyle/>
            <a:p>
              <a:pPr algn="ctr" eaLnBrk="0" hangingPunct="0">
                <a:defRPr/>
              </a:pPr>
              <a:r>
                <a:rPr lang="en-US" sz="2400">
                  <a:latin typeface="+mn-lt"/>
                  <a:ea typeface="Times New Roman" pitchFamily="18" charset="0"/>
                  <a:cs typeface="Times New Roman" pitchFamily="18" charset="0"/>
                </a:rPr>
                <a:t>5</a:t>
              </a:r>
              <a:endParaRPr lang="en-US" sz="4000">
                <a:latin typeface="+mn-lt"/>
              </a:endParaRPr>
            </a:p>
          </p:txBody>
        </p:sp>
        <p:sp>
          <p:nvSpPr>
            <p:cNvPr id="115753" name="Oval 41"/>
            <p:cNvSpPr>
              <a:spLocks noChangeArrowheads="1"/>
            </p:cNvSpPr>
            <p:nvPr/>
          </p:nvSpPr>
          <p:spPr bwMode="auto">
            <a:xfrm>
              <a:off x="5228087" y="4770535"/>
              <a:ext cx="539806" cy="537954"/>
            </a:xfrm>
            <a:prstGeom prst="ellipse">
              <a:avLst/>
            </a:prstGeom>
            <a:ln>
              <a:headEnd/>
              <a:tailEnd/>
            </a:ln>
          </p:spPr>
          <p:style>
            <a:lnRef idx="1">
              <a:schemeClr val="accent2"/>
            </a:lnRef>
            <a:fillRef idx="2">
              <a:schemeClr val="accent2"/>
            </a:fillRef>
            <a:effectRef idx="1">
              <a:schemeClr val="accent2"/>
            </a:effectRef>
            <a:fontRef idx="minor">
              <a:schemeClr val="dk1"/>
            </a:fontRef>
          </p:style>
          <p:txBody>
            <a:bodyPr lIns="0" tIns="0" rIns="0" bIns="0"/>
            <a:lstStyle/>
            <a:p>
              <a:pPr algn="ctr" eaLnBrk="0" hangingPunct="0">
                <a:defRPr/>
              </a:pPr>
              <a:r>
                <a:rPr lang="en-US" sz="2400" dirty="0">
                  <a:latin typeface="+mn-lt"/>
                  <a:ea typeface="Times New Roman" pitchFamily="18" charset="0"/>
                  <a:cs typeface="Times New Roman" pitchFamily="18" charset="0"/>
                </a:rPr>
                <a:t>8</a:t>
              </a:r>
              <a:endParaRPr lang="en-US" sz="4000" dirty="0">
                <a:latin typeface="+mn-lt"/>
              </a:endParaRPr>
            </a:p>
          </p:txBody>
        </p:sp>
        <p:sp>
          <p:nvSpPr>
            <p:cNvPr id="115752" name="AutoShape 40"/>
            <p:cNvSpPr>
              <a:spLocks noChangeShapeType="1"/>
            </p:cNvSpPr>
            <p:nvPr/>
          </p:nvSpPr>
          <p:spPr bwMode="auto">
            <a:xfrm>
              <a:off x="4756550" y="4421420"/>
              <a:ext cx="550920" cy="428459"/>
            </a:xfrm>
            <a:prstGeom prst="straightConnector1">
              <a:avLst/>
            </a:prstGeom>
            <a:noFill/>
            <a:ln w="12700">
              <a:solidFill>
                <a:srgbClr val="000000"/>
              </a:solidFill>
              <a:round/>
              <a:headEnd/>
              <a:tailEnd type="triangle" w="med" len="lg"/>
            </a:ln>
          </p:spPr>
          <p:txBody>
            <a:bodyPr/>
            <a:lstStyle/>
            <a:p>
              <a:pPr>
                <a:defRPr/>
              </a:pPr>
              <a:endParaRPr lang="ru-RU" sz="4000">
                <a:latin typeface="+mn-lt"/>
              </a:endParaRPr>
            </a:p>
          </p:txBody>
        </p:sp>
        <p:sp>
          <p:nvSpPr>
            <p:cNvPr id="115751" name="AutoShape 39"/>
            <p:cNvSpPr>
              <a:spLocks noChangeShapeType="1"/>
            </p:cNvSpPr>
            <p:nvPr/>
          </p:nvSpPr>
          <p:spPr bwMode="auto">
            <a:xfrm flipH="1">
              <a:off x="3826178" y="4421420"/>
              <a:ext cx="547745" cy="428459"/>
            </a:xfrm>
            <a:prstGeom prst="straightConnector1">
              <a:avLst/>
            </a:prstGeom>
            <a:noFill/>
            <a:ln w="12700">
              <a:solidFill>
                <a:srgbClr val="000000"/>
              </a:solidFill>
              <a:round/>
              <a:headEnd/>
              <a:tailEnd type="triangle" w="med" len="lg"/>
            </a:ln>
          </p:spPr>
          <p:txBody>
            <a:bodyPr/>
            <a:lstStyle/>
            <a:p>
              <a:pPr>
                <a:defRPr/>
              </a:pPr>
              <a:endParaRPr lang="ru-RU" sz="4000">
                <a:latin typeface="+mn-lt"/>
              </a:endParaRPr>
            </a:p>
          </p:txBody>
        </p:sp>
        <p:sp>
          <p:nvSpPr>
            <p:cNvPr id="115750" name="Oval 38"/>
            <p:cNvSpPr>
              <a:spLocks noChangeArrowheads="1"/>
            </p:cNvSpPr>
            <p:nvPr/>
          </p:nvSpPr>
          <p:spPr bwMode="auto">
            <a:xfrm>
              <a:off x="3640422" y="4178626"/>
              <a:ext cx="587436" cy="539541"/>
            </a:xfrm>
            <a:prstGeom prst="ellipse">
              <a:avLst/>
            </a:prstGeom>
            <a:noFill/>
            <a:ln w="9525">
              <a:noFill/>
              <a:round/>
              <a:headEnd/>
              <a:tailEnd/>
            </a:ln>
          </p:spPr>
          <p:txBody>
            <a:bodyPr lIns="0" tIns="0" rIns="0" bIns="0"/>
            <a:lstStyle/>
            <a:p>
              <a:pPr algn="ctr" eaLnBrk="0" hangingPunct="0">
                <a:defRPr/>
              </a:pPr>
              <a:r>
                <a:rPr lang="en-US" sz="2400" dirty="0">
                  <a:latin typeface="+mn-lt"/>
                  <a:ea typeface="Times New Roman" pitchFamily="18" charset="0"/>
                  <a:cs typeface="Times New Roman" pitchFamily="18" charset="0"/>
                </a:rPr>
                <a:t>+1</a:t>
              </a:r>
              <a:endParaRPr lang="en-US" sz="4000" dirty="0">
                <a:latin typeface="+mn-lt"/>
              </a:endParaRPr>
            </a:p>
          </p:txBody>
        </p:sp>
        <p:sp>
          <p:nvSpPr>
            <p:cNvPr id="115749" name="Oval 37"/>
            <p:cNvSpPr>
              <a:spLocks noChangeArrowheads="1"/>
            </p:cNvSpPr>
            <p:nvPr/>
          </p:nvSpPr>
          <p:spPr bwMode="auto">
            <a:xfrm>
              <a:off x="4764489" y="4189735"/>
              <a:ext cx="587436" cy="539541"/>
            </a:xfrm>
            <a:prstGeom prst="ellipse">
              <a:avLst/>
            </a:prstGeom>
            <a:noFill/>
            <a:ln w="9525">
              <a:noFill/>
              <a:round/>
              <a:headEnd/>
              <a:tailEnd/>
            </a:ln>
          </p:spPr>
          <p:txBody>
            <a:bodyPr lIns="0" tIns="0" rIns="0" bIns="0"/>
            <a:lstStyle/>
            <a:p>
              <a:pPr algn="ctr" eaLnBrk="0" hangingPunct="0">
                <a:defRPr/>
              </a:pPr>
              <a:r>
                <a:rPr lang="en-US" sz="2400">
                  <a:latin typeface="+mn-lt"/>
                  <a:ea typeface="Times New Roman" pitchFamily="18" charset="0"/>
                  <a:cs typeface="Times New Roman" pitchFamily="18" charset="0"/>
                </a:rPr>
                <a:t>*2</a:t>
              </a:r>
              <a:endParaRPr lang="en-US" sz="4000">
                <a:latin typeface="+mn-lt"/>
              </a:endParaRPr>
            </a:p>
          </p:txBody>
        </p:sp>
        <p:sp>
          <p:nvSpPr>
            <p:cNvPr id="47191" name="Text Box 24"/>
            <p:cNvSpPr txBox="1">
              <a:spLocks noChangeArrowheads="1"/>
            </p:cNvSpPr>
            <p:nvPr/>
          </p:nvSpPr>
          <p:spPr bwMode="auto">
            <a:xfrm>
              <a:off x="901700" y="4799099"/>
              <a:ext cx="1362216" cy="458610"/>
            </a:xfrm>
            <a:prstGeom prst="rect">
              <a:avLst/>
            </a:prstGeom>
            <a:noFill/>
            <a:ln w="9525">
              <a:noFill/>
              <a:miter lim="800000"/>
              <a:headEnd/>
              <a:tailEnd/>
            </a:ln>
          </p:spPr>
          <p:txBody>
            <a:bodyPr lIns="0" tIns="0" rIns="0" bIns="0"/>
            <a:lstStyle/>
            <a:p>
              <a:pPr algn="r" eaLnBrk="0" hangingPunct="0"/>
              <a:r>
                <a:rPr lang="ru-RU" sz="2800" dirty="0">
                  <a:cs typeface="Times New Roman" pitchFamily="18" charset="0"/>
                </a:rPr>
                <a:t>игрок 1:</a:t>
              </a:r>
              <a:endParaRPr lang="ru-RU" dirty="0"/>
            </a:p>
            <a:p>
              <a:pPr eaLnBrk="0" hangingPunct="0"/>
              <a:endParaRPr lang="ru-RU" sz="4400" dirty="0"/>
            </a:p>
          </p:txBody>
        </p:sp>
      </p:grpSp>
      <p:grpSp>
        <p:nvGrpSpPr>
          <p:cNvPr id="7" name="Группа 59"/>
          <p:cNvGrpSpPr>
            <a:grpSpLocks/>
          </p:cNvGrpSpPr>
          <p:nvPr/>
        </p:nvGrpSpPr>
        <p:grpSpPr bwMode="auto">
          <a:xfrm>
            <a:off x="901700" y="5099070"/>
            <a:ext cx="4819650" cy="1187450"/>
            <a:chOff x="901700" y="4934822"/>
            <a:chExt cx="4820439" cy="1187463"/>
          </a:xfrm>
        </p:grpSpPr>
        <p:sp>
          <p:nvSpPr>
            <p:cNvPr id="115756" name="Line 44"/>
            <p:cNvSpPr>
              <a:spLocks noChangeShapeType="1"/>
            </p:cNvSpPr>
            <p:nvPr/>
          </p:nvSpPr>
          <p:spPr bwMode="auto">
            <a:xfrm flipH="1">
              <a:off x="2292578" y="5831769"/>
              <a:ext cx="3429561" cy="1588"/>
            </a:xfrm>
            <a:prstGeom prst="line">
              <a:avLst/>
            </a:prstGeom>
            <a:noFill/>
            <a:ln w="6350">
              <a:solidFill>
                <a:srgbClr val="000000"/>
              </a:solidFill>
              <a:prstDash val="dash"/>
              <a:round/>
              <a:headEnd/>
              <a:tailEnd/>
            </a:ln>
          </p:spPr>
          <p:txBody>
            <a:bodyPr/>
            <a:lstStyle/>
            <a:p>
              <a:pPr>
                <a:defRPr/>
              </a:pPr>
              <a:endParaRPr lang="ru-RU" sz="4000">
                <a:latin typeface="+mn-lt"/>
              </a:endParaRPr>
            </a:p>
          </p:txBody>
        </p:sp>
        <p:sp>
          <p:nvSpPr>
            <p:cNvPr id="115748" name="AutoShape 36"/>
            <p:cNvSpPr>
              <a:spLocks noChangeShapeType="1"/>
            </p:cNvSpPr>
            <p:nvPr/>
          </p:nvSpPr>
          <p:spPr bwMode="auto">
            <a:xfrm flipH="1">
              <a:off x="3170609" y="5230100"/>
              <a:ext cx="274682" cy="354016"/>
            </a:xfrm>
            <a:prstGeom prst="straightConnector1">
              <a:avLst/>
            </a:prstGeom>
            <a:noFill/>
            <a:ln w="12700">
              <a:solidFill>
                <a:srgbClr val="000000"/>
              </a:solidFill>
              <a:round/>
              <a:headEnd/>
              <a:tailEnd type="triangle" w="med" len="lg"/>
            </a:ln>
          </p:spPr>
          <p:txBody>
            <a:bodyPr/>
            <a:lstStyle/>
            <a:p>
              <a:pPr>
                <a:defRPr/>
              </a:pPr>
              <a:endParaRPr lang="ru-RU" sz="4000">
                <a:latin typeface="+mn-lt"/>
              </a:endParaRPr>
            </a:p>
          </p:txBody>
        </p:sp>
        <p:sp>
          <p:nvSpPr>
            <p:cNvPr id="115747" name="AutoShape 35"/>
            <p:cNvSpPr>
              <a:spLocks noChangeShapeType="1"/>
            </p:cNvSpPr>
            <p:nvPr/>
          </p:nvSpPr>
          <p:spPr bwMode="auto">
            <a:xfrm>
              <a:off x="3824766" y="5230100"/>
              <a:ext cx="274682" cy="354016"/>
            </a:xfrm>
            <a:prstGeom prst="straightConnector1">
              <a:avLst/>
            </a:prstGeom>
            <a:noFill/>
            <a:ln w="12700">
              <a:solidFill>
                <a:srgbClr val="000000"/>
              </a:solidFill>
              <a:round/>
              <a:headEnd/>
              <a:tailEnd type="triangle" w="med" len="lg"/>
            </a:ln>
          </p:spPr>
          <p:txBody>
            <a:bodyPr/>
            <a:lstStyle/>
            <a:p>
              <a:pPr>
                <a:defRPr/>
              </a:pPr>
              <a:endParaRPr lang="ru-RU" sz="4000">
                <a:latin typeface="+mn-lt"/>
              </a:endParaRPr>
            </a:p>
          </p:txBody>
        </p:sp>
        <p:sp>
          <p:nvSpPr>
            <p:cNvPr id="115746" name="Oval 34"/>
            <p:cNvSpPr>
              <a:spLocks noChangeArrowheads="1"/>
            </p:cNvSpPr>
            <p:nvPr/>
          </p:nvSpPr>
          <p:spPr bwMode="auto">
            <a:xfrm>
              <a:off x="2900690" y="5584116"/>
              <a:ext cx="539838" cy="538169"/>
            </a:xfrm>
            <a:prstGeom prst="ellipse">
              <a:avLst/>
            </a:prstGeom>
            <a:ln>
              <a:headEnd/>
              <a:tailEnd/>
            </a:ln>
          </p:spPr>
          <p:style>
            <a:lnRef idx="1">
              <a:schemeClr val="accent2"/>
            </a:lnRef>
            <a:fillRef idx="2">
              <a:schemeClr val="accent2"/>
            </a:fillRef>
            <a:effectRef idx="1">
              <a:schemeClr val="accent2"/>
            </a:effectRef>
            <a:fontRef idx="minor">
              <a:schemeClr val="dk1"/>
            </a:fontRef>
          </p:style>
          <p:txBody>
            <a:bodyPr lIns="0" tIns="0" rIns="0" bIns="0"/>
            <a:lstStyle/>
            <a:p>
              <a:pPr algn="ctr" eaLnBrk="0" hangingPunct="0">
                <a:defRPr/>
              </a:pPr>
              <a:r>
                <a:rPr lang="en-US" sz="2400" dirty="0">
                  <a:latin typeface="+mn-lt"/>
                  <a:ea typeface="Times New Roman" pitchFamily="18" charset="0"/>
                  <a:cs typeface="Times New Roman" pitchFamily="18" charset="0"/>
                </a:rPr>
                <a:t>6</a:t>
              </a:r>
              <a:endParaRPr lang="en-US" sz="4000" dirty="0">
                <a:latin typeface="+mn-lt"/>
              </a:endParaRPr>
            </a:p>
          </p:txBody>
        </p:sp>
        <p:sp>
          <p:nvSpPr>
            <p:cNvPr id="115745" name="Oval 33"/>
            <p:cNvSpPr>
              <a:spLocks noChangeArrowheads="1"/>
            </p:cNvSpPr>
            <p:nvPr/>
          </p:nvSpPr>
          <p:spPr bwMode="auto">
            <a:xfrm>
              <a:off x="3829529" y="5584116"/>
              <a:ext cx="541427" cy="538169"/>
            </a:xfrm>
            <a:prstGeom prst="ellipse">
              <a:avLst/>
            </a:prstGeom>
            <a:ln>
              <a:headEnd/>
              <a:tailEnd/>
            </a:ln>
          </p:spPr>
          <p:style>
            <a:lnRef idx="1">
              <a:schemeClr val="accent2"/>
            </a:lnRef>
            <a:fillRef idx="2">
              <a:schemeClr val="accent2"/>
            </a:fillRef>
            <a:effectRef idx="1">
              <a:schemeClr val="accent2"/>
            </a:effectRef>
            <a:fontRef idx="minor">
              <a:schemeClr val="dk1"/>
            </a:fontRef>
          </p:style>
          <p:txBody>
            <a:bodyPr lIns="0" tIns="0" rIns="0" bIns="0"/>
            <a:lstStyle/>
            <a:p>
              <a:pPr algn="ctr" eaLnBrk="0" hangingPunct="0">
                <a:defRPr/>
              </a:pPr>
              <a:r>
                <a:rPr lang="ru-RU" sz="2400">
                  <a:latin typeface="+mn-lt"/>
                  <a:ea typeface="Times New Roman" pitchFamily="18" charset="0"/>
                  <a:cs typeface="Times New Roman" pitchFamily="18" charset="0"/>
                </a:rPr>
                <a:t>10</a:t>
              </a:r>
              <a:endParaRPr lang="ru-RU" sz="4000">
                <a:latin typeface="+mn-lt"/>
              </a:endParaRPr>
            </a:p>
          </p:txBody>
        </p:sp>
        <p:sp>
          <p:nvSpPr>
            <p:cNvPr id="115744" name="Oval 32"/>
            <p:cNvSpPr>
              <a:spLocks noChangeArrowheads="1"/>
            </p:cNvSpPr>
            <p:nvPr/>
          </p:nvSpPr>
          <p:spPr bwMode="auto">
            <a:xfrm>
              <a:off x="2797485" y="4934822"/>
              <a:ext cx="587471" cy="539756"/>
            </a:xfrm>
            <a:prstGeom prst="ellipse">
              <a:avLst/>
            </a:prstGeom>
            <a:noFill/>
            <a:ln w="9525">
              <a:noFill/>
              <a:round/>
              <a:headEnd/>
              <a:tailEnd/>
            </a:ln>
          </p:spPr>
          <p:txBody>
            <a:bodyPr lIns="0" tIns="0" rIns="0" bIns="0"/>
            <a:lstStyle/>
            <a:p>
              <a:pPr algn="ctr" eaLnBrk="0" hangingPunct="0">
                <a:defRPr/>
              </a:pPr>
              <a:r>
                <a:rPr lang="en-US" sz="2400">
                  <a:latin typeface="+mn-lt"/>
                  <a:ea typeface="Times New Roman" pitchFamily="18" charset="0"/>
                  <a:cs typeface="Times New Roman" pitchFamily="18" charset="0"/>
                </a:rPr>
                <a:t>+1</a:t>
              </a:r>
              <a:endParaRPr lang="en-US" sz="4000">
                <a:latin typeface="+mn-lt"/>
              </a:endParaRPr>
            </a:p>
          </p:txBody>
        </p:sp>
        <p:sp>
          <p:nvSpPr>
            <p:cNvPr id="115743" name="Oval 31"/>
            <p:cNvSpPr>
              <a:spLocks noChangeArrowheads="1"/>
            </p:cNvSpPr>
            <p:nvPr/>
          </p:nvSpPr>
          <p:spPr bwMode="auto">
            <a:xfrm>
              <a:off x="3804125" y="4968159"/>
              <a:ext cx="587471" cy="539756"/>
            </a:xfrm>
            <a:prstGeom prst="ellipse">
              <a:avLst/>
            </a:prstGeom>
            <a:noFill/>
            <a:ln w="9525">
              <a:noFill/>
              <a:round/>
              <a:headEnd/>
              <a:tailEnd/>
            </a:ln>
          </p:spPr>
          <p:txBody>
            <a:bodyPr lIns="0" tIns="0" rIns="0" bIns="0"/>
            <a:lstStyle/>
            <a:p>
              <a:pPr algn="ctr" eaLnBrk="0" hangingPunct="0">
                <a:defRPr/>
              </a:pPr>
              <a:r>
                <a:rPr lang="en-US" sz="2400">
                  <a:latin typeface="+mn-lt"/>
                  <a:ea typeface="Times New Roman" pitchFamily="18" charset="0"/>
                  <a:cs typeface="Times New Roman" pitchFamily="18" charset="0"/>
                </a:rPr>
                <a:t>*2</a:t>
              </a:r>
              <a:endParaRPr lang="en-US" sz="4000">
                <a:latin typeface="+mn-lt"/>
              </a:endParaRPr>
            </a:p>
          </p:txBody>
        </p:sp>
        <p:sp>
          <p:nvSpPr>
            <p:cNvPr id="47183" name="Text Box 23"/>
            <p:cNvSpPr txBox="1">
              <a:spLocks noChangeArrowheads="1"/>
            </p:cNvSpPr>
            <p:nvPr/>
          </p:nvSpPr>
          <p:spPr bwMode="auto">
            <a:xfrm>
              <a:off x="901700" y="5592054"/>
              <a:ext cx="1362298" cy="458792"/>
            </a:xfrm>
            <a:prstGeom prst="rect">
              <a:avLst/>
            </a:prstGeom>
            <a:noFill/>
            <a:ln w="9525">
              <a:noFill/>
              <a:miter lim="800000"/>
              <a:headEnd/>
              <a:tailEnd/>
            </a:ln>
          </p:spPr>
          <p:txBody>
            <a:bodyPr lIns="0" tIns="0" rIns="0" bIns="0"/>
            <a:lstStyle/>
            <a:p>
              <a:pPr algn="r" eaLnBrk="0" hangingPunct="0"/>
              <a:r>
                <a:rPr lang="ru-RU" sz="2800" dirty="0">
                  <a:cs typeface="Times New Roman" pitchFamily="18" charset="0"/>
                </a:rPr>
                <a:t>игрок </a:t>
              </a:r>
              <a:r>
                <a:rPr lang="en-US" sz="2800" dirty="0">
                  <a:cs typeface="Times New Roman" pitchFamily="18" charset="0"/>
                </a:rPr>
                <a:t>2</a:t>
              </a:r>
              <a:r>
                <a:rPr lang="ru-RU" sz="2800" dirty="0">
                  <a:cs typeface="Times New Roman" pitchFamily="18" charset="0"/>
                </a:rPr>
                <a:t>:</a:t>
              </a:r>
              <a:endParaRPr lang="ru-RU" dirty="0"/>
            </a:p>
            <a:p>
              <a:pPr eaLnBrk="0" hangingPunct="0"/>
              <a:endParaRPr lang="ru-RU" sz="4400" dirty="0"/>
            </a:p>
          </p:txBody>
        </p:sp>
      </p:grpSp>
      <p:grpSp>
        <p:nvGrpSpPr>
          <p:cNvPr id="8" name="Группа 60"/>
          <p:cNvGrpSpPr>
            <a:grpSpLocks/>
          </p:cNvGrpSpPr>
          <p:nvPr/>
        </p:nvGrpSpPr>
        <p:grpSpPr bwMode="auto">
          <a:xfrm>
            <a:off x="4699000" y="5099070"/>
            <a:ext cx="1544638" cy="1187450"/>
            <a:chOff x="4699309" y="4934822"/>
            <a:chExt cx="1543839" cy="1187463"/>
          </a:xfrm>
        </p:grpSpPr>
        <p:sp>
          <p:nvSpPr>
            <p:cNvPr id="115742" name="Oval 30"/>
            <p:cNvSpPr>
              <a:spLocks noChangeArrowheads="1"/>
            </p:cNvSpPr>
            <p:nvPr/>
          </p:nvSpPr>
          <p:spPr bwMode="auto">
            <a:xfrm>
              <a:off x="4761190" y="5584116"/>
              <a:ext cx="541057" cy="538169"/>
            </a:xfrm>
            <a:prstGeom prst="ellipse">
              <a:avLst/>
            </a:prstGeom>
            <a:ln>
              <a:headEnd/>
              <a:tailEnd/>
            </a:ln>
          </p:spPr>
          <p:style>
            <a:lnRef idx="1">
              <a:schemeClr val="accent2"/>
            </a:lnRef>
            <a:fillRef idx="2">
              <a:schemeClr val="accent2"/>
            </a:fillRef>
            <a:effectRef idx="1">
              <a:schemeClr val="accent2"/>
            </a:effectRef>
            <a:fontRef idx="minor">
              <a:schemeClr val="dk1"/>
            </a:fontRef>
          </p:style>
          <p:txBody>
            <a:bodyPr lIns="0" tIns="0" rIns="0" bIns="0"/>
            <a:lstStyle/>
            <a:p>
              <a:pPr algn="ctr" eaLnBrk="0" hangingPunct="0">
                <a:defRPr/>
              </a:pPr>
              <a:r>
                <a:rPr lang="en-US" sz="2400" dirty="0">
                  <a:latin typeface="+mn-lt"/>
                  <a:ea typeface="Times New Roman" pitchFamily="18" charset="0"/>
                  <a:cs typeface="Times New Roman" pitchFamily="18" charset="0"/>
                </a:rPr>
                <a:t>9</a:t>
              </a:r>
              <a:endParaRPr lang="en-US" sz="4000" dirty="0">
                <a:latin typeface="+mn-lt"/>
              </a:endParaRPr>
            </a:p>
          </p:txBody>
        </p:sp>
        <p:sp>
          <p:nvSpPr>
            <p:cNvPr id="115741" name="Oval 29"/>
            <p:cNvSpPr>
              <a:spLocks noChangeArrowheads="1"/>
            </p:cNvSpPr>
            <p:nvPr/>
          </p:nvSpPr>
          <p:spPr bwMode="auto">
            <a:xfrm>
              <a:off x="5692570" y="5584116"/>
              <a:ext cx="539471" cy="538169"/>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lstStyle/>
            <a:p>
              <a:pPr algn="ctr" eaLnBrk="0" hangingPunct="0">
                <a:defRPr/>
              </a:pPr>
              <a:r>
                <a:rPr lang="ru-RU" sz="2400" b="1" dirty="0">
                  <a:solidFill>
                    <a:schemeClr val="bg1"/>
                  </a:solidFill>
                  <a:latin typeface="+mn-lt"/>
                  <a:ea typeface="Times New Roman" pitchFamily="18" charset="0"/>
                  <a:cs typeface="Times New Roman" pitchFamily="18" charset="0"/>
                </a:rPr>
                <a:t>1</a:t>
              </a:r>
              <a:r>
                <a:rPr lang="en-US" sz="2400" b="1" dirty="0">
                  <a:solidFill>
                    <a:schemeClr val="bg1"/>
                  </a:solidFill>
                  <a:latin typeface="+mn-lt"/>
                  <a:ea typeface="Times New Roman" pitchFamily="18" charset="0"/>
                  <a:cs typeface="Times New Roman" pitchFamily="18" charset="0"/>
                </a:rPr>
                <a:t>6</a:t>
              </a:r>
              <a:endParaRPr lang="en-US" sz="4000" dirty="0">
                <a:solidFill>
                  <a:schemeClr val="bg1"/>
                </a:solidFill>
                <a:latin typeface="+mn-lt"/>
              </a:endParaRPr>
            </a:p>
          </p:txBody>
        </p:sp>
        <p:sp>
          <p:nvSpPr>
            <p:cNvPr id="115740" name="AutoShape 28"/>
            <p:cNvSpPr>
              <a:spLocks noChangeShapeType="1"/>
            </p:cNvSpPr>
            <p:nvPr/>
          </p:nvSpPr>
          <p:spPr bwMode="auto">
            <a:xfrm flipH="1">
              <a:off x="5030925" y="5230100"/>
              <a:ext cx="276082" cy="354016"/>
            </a:xfrm>
            <a:prstGeom prst="straightConnector1">
              <a:avLst/>
            </a:prstGeom>
            <a:noFill/>
            <a:ln w="12700">
              <a:solidFill>
                <a:srgbClr val="000000"/>
              </a:solidFill>
              <a:round/>
              <a:headEnd/>
              <a:tailEnd type="triangle" w="med" len="lg"/>
            </a:ln>
          </p:spPr>
          <p:txBody>
            <a:bodyPr/>
            <a:lstStyle/>
            <a:p>
              <a:pPr>
                <a:defRPr/>
              </a:pPr>
              <a:endParaRPr lang="ru-RU" sz="4000">
                <a:latin typeface="+mn-lt"/>
              </a:endParaRPr>
            </a:p>
          </p:txBody>
        </p:sp>
        <p:sp>
          <p:nvSpPr>
            <p:cNvPr id="115739" name="AutoShape 27"/>
            <p:cNvSpPr>
              <a:spLocks noChangeShapeType="1"/>
            </p:cNvSpPr>
            <p:nvPr/>
          </p:nvSpPr>
          <p:spPr bwMode="auto">
            <a:xfrm>
              <a:off x="5687810" y="5230100"/>
              <a:ext cx="274495" cy="354016"/>
            </a:xfrm>
            <a:prstGeom prst="straightConnector1">
              <a:avLst/>
            </a:prstGeom>
            <a:noFill/>
            <a:ln w="12700">
              <a:solidFill>
                <a:srgbClr val="000000"/>
              </a:solidFill>
              <a:round/>
              <a:headEnd/>
              <a:tailEnd type="triangle" w="med" len="lg"/>
            </a:ln>
          </p:spPr>
          <p:txBody>
            <a:bodyPr/>
            <a:lstStyle/>
            <a:p>
              <a:pPr>
                <a:defRPr/>
              </a:pPr>
              <a:endParaRPr lang="ru-RU" sz="4000">
                <a:latin typeface="+mn-lt"/>
              </a:endParaRPr>
            </a:p>
          </p:txBody>
        </p:sp>
        <p:sp>
          <p:nvSpPr>
            <p:cNvPr id="115738" name="Oval 26"/>
            <p:cNvSpPr>
              <a:spLocks noChangeArrowheads="1"/>
            </p:cNvSpPr>
            <p:nvPr/>
          </p:nvSpPr>
          <p:spPr bwMode="auto">
            <a:xfrm>
              <a:off x="5656077" y="4968159"/>
              <a:ext cx="587071" cy="539756"/>
            </a:xfrm>
            <a:prstGeom prst="ellipse">
              <a:avLst/>
            </a:prstGeom>
            <a:noFill/>
            <a:ln w="9525">
              <a:noFill/>
              <a:round/>
              <a:headEnd/>
              <a:tailEnd/>
            </a:ln>
          </p:spPr>
          <p:txBody>
            <a:bodyPr lIns="0" tIns="0" rIns="0" bIns="0"/>
            <a:lstStyle/>
            <a:p>
              <a:pPr algn="ctr" eaLnBrk="0" hangingPunct="0">
                <a:defRPr/>
              </a:pPr>
              <a:r>
                <a:rPr lang="en-US" sz="2400">
                  <a:latin typeface="+mn-lt"/>
                  <a:ea typeface="Times New Roman" pitchFamily="18" charset="0"/>
                  <a:cs typeface="Times New Roman" pitchFamily="18" charset="0"/>
                </a:rPr>
                <a:t>*2</a:t>
              </a:r>
              <a:endParaRPr lang="en-US" sz="4000">
                <a:latin typeface="+mn-lt"/>
              </a:endParaRPr>
            </a:p>
          </p:txBody>
        </p:sp>
        <p:sp>
          <p:nvSpPr>
            <p:cNvPr id="115737" name="Oval 25"/>
            <p:cNvSpPr>
              <a:spLocks noChangeArrowheads="1"/>
            </p:cNvSpPr>
            <p:nvPr/>
          </p:nvSpPr>
          <p:spPr bwMode="auto">
            <a:xfrm>
              <a:off x="4699309" y="4934822"/>
              <a:ext cx="587071" cy="539756"/>
            </a:xfrm>
            <a:prstGeom prst="ellipse">
              <a:avLst/>
            </a:prstGeom>
            <a:noFill/>
            <a:ln w="9525">
              <a:noFill/>
              <a:round/>
              <a:headEnd/>
              <a:tailEnd/>
            </a:ln>
          </p:spPr>
          <p:txBody>
            <a:bodyPr lIns="0" tIns="0" rIns="0" bIns="0"/>
            <a:lstStyle/>
            <a:p>
              <a:pPr algn="ctr" eaLnBrk="0" hangingPunct="0">
                <a:defRPr/>
              </a:pPr>
              <a:r>
                <a:rPr lang="en-US" sz="2400">
                  <a:latin typeface="+mn-lt"/>
                  <a:ea typeface="Times New Roman" pitchFamily="18" charset="0"/>
                  <a:cs typeface="Times New Roman" pitchFamily="18" charset="0"/>
                </a:rPr>
                <a:t>+1</a:t>
              </a:r>
              <a:endParaRPr lang="en-US" sz="4000">
                <a:latin typeface="+mn-lt"/>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par>
                                <p:cTn id="8" presetID="9"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dissolve">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dissolve">
                                      <p:cBhvr>
                                        <p:cTn id="15" dur="500"/>
                                        <p:tgtEl>
                                          <p:spTgt spid="2"/>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dissolve">
                                      <p:cBhvr>
                                        <p:cTn id="20" dur="500"/>
                                        <p:tgtEl>
                                          <p:spTgt spid="9"/>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xit" presetSubtype="0" fill="hold" nodeType="clickEffect">
                                  <p:stCondLst>
                                    <p:cond delay="0"/>
                                  </p:stCondLst>
                                  <p:childTnLst>
                                    <p:animEffect transition="out" filter="dissolve">
                                      <p:cBhvr>
                                        <p:cTn id="24" dur="500"/>
                                        <p:tgtEl>
                                          <p:spTgt spid="2"/>
                                        </p:tgtEl>
                                      </p:cBhvr>
                                    </p:animEffect>
                                    <p:set>
                                      <p:cBhvr>
                                        <p:cTn id="25" dur="1" fill="hold">
                                          <p:stCondLst>
                                            <p:cond delay="499"/>
                                          </p:stCondLst>
                                        </p:cTn>
                                        <p:tgtEl>
                                          <p:spTgt spid="2"/>
                                        </p:tgtEl>
                                        <p:attrNameLst>
                                          <p:attrName>style.visibility</p:attrName>
                                        </p:attrNameLst>
                                      </p:cBhvr>
                                      <p:to>
                                        <p:strVal val="hidden"/>
                                      </p:to>
                                    </p:set>
                                  </p:childTnLst>
                                </p:cTn>
                              </p:par>
                              <p:par>
                                <p:cTn id="26" presetID="9" presetClass="entr" presetSubtype="0" fill="hold" nodeType="withEffect">
                                  <p:stCondLst>
                                    <p:cond delay="0"/>
                                  </p:stCondLst>
                                  <p:childTnLst>
                                    <p:set>
                                      <p:cBhvr>
                                        <p:cTn id="27" dur="1" fill="hold">
                                          <p:stCondLst>
                                            <p:cond delay="0"/>
                                          </p:stCondLst>
                                        </p:cTn>
                                        <p:tgtEl>
                                          <p:spTgt spid="3"/>
                                        </p:tgtEl>
                                        <p:attrNameLst>
                                          <p:attrName>style.visibility</p:attrName>
                                        </p:attrNameLst>
                                      </p:cBhvr>
                                      <p:to>
                                        <p:strVal val="visible"/>
                                      </p:to>
                                    </p:set>
                                    <p:animEffect transition="in" filter="dissolve">
                                      <p:cBhvr>
                                        <p:cTn id="28" dur="500"/>
                                        <p:tgtEl>
                                          <p:spTgt spid="3"/>
                                        </p:tgtEl>
                                      </p:cBhvr>
                                    </p:animEffect>
                                  </p:childTnLst>
                                </p:cTn>
                              </p:par>
                            </p:childTnLst>
                          </p:cTn>
                        </p:par>
                      </p:childTnLst>
                    </p:cTn>
                  </p:par>
                  <p:par>
                    <p:cTn id="29" fill="hold">
                      <p:stCondLst>
                        <p:cond delay="indefinite"/>
                      </p:stCondLst>
                      <p:childTnLst>
                        <p:par>
                          <p:cTn id="30" fill="hold">
                            <p:stCondLst>
                              <p:cond delay="0"/>
                            </p:stCondLst>
                            <p:childTnLst>
                              <p:par>
                                <p:cTn id="31" presetID="9" presetClass="entr" presetSubtype="0" fill="hold" grpId="0" nodeType="clickEffect">
                                  <p:stCondLst>
                                    <p:cond delay="0"/>
                                  </p:stCondLst>
                                  <p:childTnLst>
                                    <p:set>
                                      <p:cBhvr>
                                        <p:cTn id="32" dur="1" fill="hold">
                                          <p:stCondLst>
                                            <p:cond delay="0"/>
                                          </p:stCondLst>
                                        </p:cTn>
                                        <p:tgtEl>
                                          <p:spTgt spid="12"/>
                                        </p:tgtEl>
                                        <p:attrNameLst>
                                          <p:attrName>style.visibility</p:attrName>
                                        </p:attrNameLst>
                                      </p:cBhvr>
                                      <p:to>
                                        <p:strVal val="visible"/>
                                      </p:to>
                                    </p:set>
                                    <p:animEffect transition="in" filter="dissolve">
                                      <p:cBhvr>
                                        <p:cTn id="33" dur="500"/>
                                        <p:tgtEl>
                                          <p:spTgt spid="12"/>
                                        </p:tgtEl>
                                      </p:cBhvr>
                                    </p:animEffect>
                                  </p:childTnLst>
                                </p:cTn>
                              </p:par>
                              <p:par>
                                <p:cTn id="34" presetID="9" presetClass="exit" presetSubtype="0" fill="hold" nodeType="withEffect">
                                  <p:stCondLst>
                                    <p:cond delay="0"/>
                                  </p:stCondLst>
                                  <p:childTnLst>
                                    <p:animEffect transition="out" filter="dissolve">
                                      <p:cBhvr>
                                        <p:cTn id="35" dur="500"/>
                                        <p:tgtEl>
                                          <p:spTgt spid="3"/>
                                        </p:tgtEl>
                                      </p:cBhvr>
                                    </p:animEffect>
                                    <p:set>
                                      <p:cBhvr>
                                        <p:cTn id="36" dur="1" fill="hold">
                                          <p:stCondLst>
                                            <p:cond delay="499"/>
                                          </p:stCondLst>
                                        </p:cTn>
                                        <p:tgtEl>
                                          <p:spTgt spid="3"/>
                                        </p:tgtEl>
                                        <p:attrNameLst>
                                          <p:attrName>style.visibility</p:attrName>
                                        </p:attrNameLst>
                                      </p:cBhvr>
                                      <p:to>
                                        <p:strVal val="hidden"/>
                                      </p:to>
                                    </p:set>
                                  </p:childTnLst>
                                </p:cTn>
                              </p:par>
                              <p:par>
                                <p:cTn id="37" presetID="9" presetClass="entr" presetSubtype="0" fill="hold" grpId="0" nodeType="with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dissolve">
                                      <p:cBhvr>
                                        <p:cTn id="39" dur="500"/>
                                        <p:tgtEl>
                                          <p:spTgt spid="13"/>
                                        </p:tgtEl>
                                      </p:cBhvr>
                                    </p:animEffect>
                                  </p:childTnLst>
                                </p:cTn>
                              </p:par>
                            </p:childTnLst>
                          </p:cTn>
                        </p:par>
                      </p:childTnLst>
                    </p:cTn>
                  </p:par>
                  <p:par>
                    <p:cTn id="40" fill="hold">
                      <p:stCondLst>
                        <p:cond delay="indefinite"/>
                      </p:stCondLst>
                      <p:childTnLst>
                        <p:par>
                          <p:cTn id="41" fill="hold">
                            <p:stCondLst>
                              <p:cond delay="0"/>
                            </p:stCondLst>
                            <p:childTnLst>
                              <p:par>
                                <p:cTn id="42" presetID="9" presetClass="entr" presetSubtype="0" fill="hold" grpId="0" nodeType="click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dissolve">
                                      <p:cBhvr>
                                        <p:cTn id="44" dur="500"/>
                                        <p:tgtEl>
                                          <p:spTgt spid="14"/>
                                        </p:tgtEl>
                                      </p:cBhvr>
                                    </p:animEffect>
                                  </p:childTnLst>
                                </p:cTn>
                              </p:par>
                            </p:childTnLst>
                          </p:cTn>
                        </p:par>
                      </p:childTnLst>
                    </p:cTn>
                  </p:par>
                  <p:par>
                    <p:cTn id="45" fill="hold">
                      <p:stCondLst>
                        <p:cond delay="indefinite"/>
                      </p:stCondLst>
                      <p:childTnLst>
                        <p:par>
                          <p:cTn id="46" fill="hold">
                            <p:stCondLst>
                              <p:cond delay="0"/>
                            </p:stCondLst>
                            <p:childTnLst>
                              <p:par>
                                <p:cTn id="47" presetID="9" presetClass="entr" presetSubtype="0" fill="hold" grpId="0" nodeType="clickEffect">
                                  <p:stCondLst>
                                    <p:cond delay="0"/>
                                  </p:stCondLst>
                                  <p:childTnLst>
                                    <p:set>
                                      <p:cBhvr>
                                        <p:cTn id="48" dur="1" fill="hold">
                                          <p:stCondLst>
                                            <p:cond delay="0"/>
                                          </p:stCondLst>
                                        </p:cTn>
                                        <p:tgtEl>
                                          <p:spTgt spid="16"/>
                                        </p:tgtEl>
                                        <p:attrNameLst>
                                          <p:attrName>style.visibility</p:attrName>
                                        </p:attrNameLst>
                                      </p:cBhvr>
                                      <p:to>
                                        <p:strVal val="visible"/>
                                      </p:to>
                                    </p:set>
                                    <p:animEffect transition="in" filter="dissolve">
                                      <p:cBhvr>
                                        <p:cTn id="49" dur="500"/>
                                        <p:tgtEl>
                                          <p:spTgt spid="16"/>
                                        </p:tgtEl>
                                      </p:cBhvr>
                                    </p:animEffect>
                                  </p:childTnLst>
                                </p:cTn>
                              </p:par>
                            </p:childTnLst>
                          </p:cTn>
                        </p:par>
                      </p:childTnLst>
                    </p:cTn>
                  </p:par>
                  <p:par>
                    <p:cTn id="50" fill="hold">
                      <p:stCondLst>
                        <p:cond delay="indefinite"/>
                      </p:stCondLst>
                      <p:childTnLst>
                        <p:par>
                          <p:cTn id="51" fill="hold">
                            <p:stCondLst>
                              <p:cond delay="0"/>
                            </p:stCondLst>
                            <p:childTnLst>
                              <p:par>
                                <p:cTn id="52" presetID="9" presetClass="entr" presetSubtype="0" fill="hold" grpId="0" nodeType="clickEffect">
                                  <p:stCondLst>
                                    <p:cond delay="0"/>
                                  </p:stCondLst>
                                  <p:childTnLst>
                                    <p:set>
                                      <p:cBhvr>
                                        <p:cTn id="53" dur="1" fill="hold">
                                          <p:stCondLst>
                                            <p:cond delay="0"/>
                                          </p:stCondLst>
                                        </p:cTn>
                                        <p:tgtEl>
                                          <p:spTgt spid="15"/>
                                        </p:tgtEl>
                                        <p:attrNameLst>
                                          <p:attrName>style.visibility</p:attrName>
                                        </p:attrNameLst>
                                      </p:cBhvr>
                                      <p:to>
                                        <p:strVal val="visible"/>
                                      </p:to>
                                    </p:set>
                                    <p:animEffect transition="in" filter="dissolve">
                                      <p:cBhvr>
                                        <p:cTn id="54" dur="500"/>
                                        <p:tgtEl>
                                          <p:spTgt spid="15"/>
                                        </p:tgtEl>
                                      </p:cBhvr>
                                    </p:animEffect>
                                  </p:childTnLst>
                                </p:cTn>
                              </p:par>
                            </p:childTnLst>
                          </p:cTn>
                        </p:par>
                      </p:childTnLst>
                    </p:cTn>
                  </p:par>
                  <p:par>
                    <p:cTn id="55" fill="hold">
                      <p:stCondLst>
                        <p:cond delay="indefinite"/>
                      </p:stCondLst>
                      <p:childTnLst>
                        <p:par>
                          <p:cTn id="56" fill="hold">
                            <p:stCondLst>
                              <p:cond delay="0"/>
                            </p:stCondLst>
                            <p:childTnLst>
                              <p:par>
                                <p:cTn id="57" presetID="9" presetClass="entr" presetSubtype="0" fill="hold" grpId="0" nodeType="click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dissolve">
                                      <p:cBhvr>
                                        <p:cTn id="59" dur="500"/>
                                        <p:tgtEl>
                                          <p:spTgt spid="17"/>
                                        </p:tgtEl>
                                      </p:cBhvr>
                                    </p:animEffect>
                                  </p:childTnLst>
                                </p:cTn>
                              </p:par>
                              <p:par>
                                <p:cTn id="60" presetID="9" presetClass="entr" presetSubtype="0" fill="hold" grpId="0" nodeType="withEffect">
                                  <p:stCondLst>
                                    <p:cond delay="0"/>
                                  </p:stCondLst>
                                  <p:childTnLst>
                                    <p:set>
                                      <p:cBhvr>
                                        <p:cTn id="61" dur="1" fill="hold">
                                          <p:stCondLst>
                                            <p:cond delay="0"/>
                                          </p:stCondLst>
                                        </p:cTn>
                                        <p:tgtEl>
                                          <p:spTgt spid="115755"/>
                                        </p:tgtEl>
                                        <p:attrNameLst>
                                          <p:attrName>style.visibility</p:attrName>
                                        </p:attrNameLst>
                                      </p:cBhvr>
                                      <p:to>
                                        <p:strVal val="visible"/>
                                      </p:to>
                                    </p:set>
                                    <p:animEffect transition="in" filter="dissolve">
                                      <p:cBhvr>
                                        <p:cTn id="62" dur="500"/>
                                        <p:tgtEl>
                                          <p:spTgt spid="115755"/>
                                        </p:tgtEl>
                                      </p:cBhvr>
                                    </p:animEffect>
                                  </p:childTnLst>
                                </p:cTn>
                              </p:par>
                            </p:childTnLst>
                          </p:cTn>
                        </p:par>
                      </p:childTnLst>
                    </p:cTn>
                  </p:par>
                  <p:par>
                    <p:cTn id="63" fill="hold">
                      <p:stCondLst>
                        <p:cond delay="indefinite"/>
                      </p:stCondLst>
                      <p:childTnLst>
                        <p:par>
                          <p:cTn id="64" fill="hold">
                            <p:stCondLst>
                              <p:cond delay="0"/>
                            </p:stCondLst>
                            <p:childTnLst>
                              <p:par>
                                <p:cTn id="65" presetID="9" presetClass="entr" presetSubtype="0" fill="hold" nodeType="clickEffect">
                                  <p:stCondLst>
                                    <p:cond delay="0"/>
                                  </p:stCondLst>
                                  <p:childTnLst>
                                    <p:set>
                                      <p:cBhvr>
                                        <p:cTn id="66" dur="1" fill="hold">
                                          <p:stCondLst>
                                            <p:cond delay="0"/>
                                          </p:stCondLst>
                                        </p:cTn>
                                        <p:tgtEl>
                                          <p:spTgt spid="4"/>
                                        </p:tgtEl>
                                        <p:attrNameLst>
                                          <p:attrName>style.visibility</p:attrName>
                                        </p:attrNameLst>
                                      </p:cBhvr>
                                      <p:to>
                                        <p:strVal val="visible"/>
                                      </p:to>
                                    </p:set>
                                    <p:animEffect transition="in" filter="dissolve">
                                      <p:cBhvr>
                                        <p:cTn id="67" dur="500"/>
                                        <p:tgtEl>
                                          <p:spTgt spid="4"/>
                                        </p:tgtEl>
                                      </p:cBhvr>
                                    </p:animEffect>
                                  </p:childTnLst>
                                </p:cTn>
                              </p:par>
                            </p:childTnLst>
                          </p:cTn>
                        </p:par>
                      </p:childTnLst>
                    </p:cTn>
                  </p:par>
                  <p:par>
                    <p:cTn id="68" fill="hold">
                      <p:stCondLst>
                        <p:cond delay="indefinite"/>
                      </p:stCondLst>
                      <p:childTnLst>
                        <p:par>
                          <p:cTn id="69" fill="hold">
                            <p:stCondLst>
                              <p:cond delay="0"/>
                            </p:stCondLst>
                            <p:childTnLst>
                              <p:par>
                                <p:cTn id="70" presetID="9" presetClass="entr" presetSubtype="0" fill="hold" nodeType="clickEffect">
                                  <p:stCondLst>
                                    <p:cond delay="0"/>
                                  </p:stCondLst>
                                  <p:childTnLst>
                                    <p:set>
                                      <p:cBhvr>
                                        <p:cTn id="71" dur="1" fill="hold">
                                          <p:stCondLst>
                                            <p:cond delay="0"/>
                                          </p:stCondLst>
                                        </p:cTn>
                                        <p:tgtEl>
                                          <p:spTgt spid="7"/>
                                        </p:tgtEl>
                                        <p:attrNameLst>
                                          <p:attrName>style.visibility</p:attrName>
                                        </p:attrNameLst>
                                      </p:cBhvr>
                                      <p:to>
                                        <p:strVal val="visible"/>
                                      </p:to>
                                    </p:set>
                                    <p:animEffect transition="in" filter="dissolve">
                                      <p:cBhvr>
                                        <p:cTn id="72" dur="500"/>
                                        <p:tgtEl>
                                          <p:spTgt spid="7"/>
                                        </p:tgtEl>
                                      </p:cBhvr>
                                    </p:animEffect>
                                  </p:childTnLst>
                                </p:cTn>
                              </p:par>
                            </p:childTnLst>
                          </p:cTn>
                        </p:par>
                      </p:childTnLst>
                    </p:cTn>
                  </p:par>
                  <p:par>
                    <p:cTn id="73" fill="hold">
                      <p:stCondLst>
                        <p:cond delay="indefinite"/>
                      </p:stCondLst>
                      <p:childTnLst>
                        <p:par>
                          <p:cTn id="74" fill="hold">
                            <p:stCondLst>
                              <p:cond delay="0"/>
                            </p:stCondLst>
                            <p:childTnLst>
                              <p:par>
                                <p:cTn id="75" presetID="9" presetClass="entr" presetSubtype="0" fill="hold" nodeType="clickEffect">
                                  <p:stCondLst>
                                    <p:cond delay="0"/>
                                  </p:stCondLst>
                                  <p:childTnLst>
                                    <p:set>
                                      <p:cBhvr>
                                        <p:cTn id="76" dur="1" fill="hold">
                                          <p:stCondLst>
                                            <p:cond delay="0"/>
                                          </p:stCondLst>
                                        </p:cTn>
                                        <p:tgtEl>
                                          <p:spTgt spid="8"/>
                                        </p:tgtEl>
                                        <p:attrNameLst>
                                          <p:attrName>style.visibility</p:attrName>
                                        </p:attrNameLst>
                                      </p:cBhvr>
                                      <p:to>
                                        <p:strVal val="visible"/>
                                      </p:to>
                                    </p:set>
                                    <p:animEffect transition="in" filter="dissolve">
                                      <p:cBhvr>
                                        <p:cTn id="7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9" grpId="0" animBg="1"/>
      <p:bldP spid="13" grpId="0" animBg="1"/>
      <p:bldP spid="14" grpId="0" animBg="1"/>
      <p:bldP spid="15" grpId="0" animBg="1"/>
      <p:bldP spid="16" grpId="0" animBg="1"/>
      <p:bldP spid="6" grpId="0" animBg="1"/>
      <p:bldP spid="17" grpId="0"/>
      <p:bldP spid="11575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Заголовок 1"/>
          <p:cNvSpPr>
            <a:spLocks noGrp="1"/>
          </p:cNvSpPr>
          <p:nvPr>
            <p:ph type="title" idx="4294967295"/>
          </p:nvPr>
        </p:nvSpPr>
        <p:spPr>
          <a:xfrm>
            <a:off x="0" y="0"/>
            <a:ext cx="9144000" cy="773113"/>
          </a:xfrm>
        </p:spPr>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ru-RU" sz="6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Неполное дерево игры</a:t>
            </a:r>
          </a:p>
        </p:txBody>
      </p:sp>
      <p:sp>
        <p:nvSpPr>
          <p:cNvPr id="48132" name="Rectangle 36"/>
          <p:cNvSpPr>
            <a:spLocks noChangeArrowheads="1"/>
          </p:cNvSpPr>
          <p:nvPr/>
        </p:nvSpPr>
        <p:spPr bwMode="auto">
          <a:xfrm>
            <a:off x="0" y="0"/>
            <a:ext cx="9144000" cy="0"/>
          </a:xfrm>
          <a:prstGeom prst="rect">
            <a:avLst/>
          </a:prstGeom>
          <a:noFill/>
          <a:ln w="12700">
            <a:noFill/>
            <a:miter lim="800000"/>
            <a:headEnd/>
            <a:tailEnd type="none" w="lg" len="lg"/>
          </a:ln>
        </p:spPr>
        <p:txBody>
          <a:bodyPr wrap="none" anchor="ctr">
            <a:spAutoFit/>
          </a:bodyPr>
          <a:lstStyle/>
          <a:p>
            <a:endParaRPr lang="ru-RU"/>
          </a:p>
        </p:txBody>
      </p:sp>
      <p:grpSp>
        <p:nvGrpSpPr>
          <p:cNvPr id="2" name="Группа 41"/>
          <p:cNvGrpSpPr>
            <a:grpSpLocks/>
          </p:cNvGrpSpPr>
          <p:nvPr/>
        </p:nvGrpSpPr>
        <p:grpSpPr bwMode="auto">
          <a:xfrm>
            <a:off x="3349625" y="2309813"/>
            <a:ext cx="5065713" cy="1384300"/>
            <a:chOff x="1188076" y="2309686"/>
            <a:chExt cx="5065238" cy="1384665"/>
          </a:xfrm>
        </p:grpSpPr>
        <p:sp>
          <p:nvSpPr>
            <p:cNvPr id="116768" name="Line 32"/>
            <p:cNvSpPr>
              <a:spLocks noChangeShapeType="1"/>
            </p:cNvSpPr>
            <p:nvPr/>
          </p:nvSpPr>
          <p:spPr bwMode="auto">
            <a:xfrm flipH="1">
              <a:off x="2618280" y="3418053"/>
              <a:ext cx="3096922" cy="1587"/>
            </a:xfrm>
            <a:prstGeom prst="line">
              <a:avLst/>
            </a:prstGeom>
            <a:noFill/>
            <a:ln w="6350">
              <a:solidFill>
                <a:srgbClr val="000000"/>
              </a:solidFill>
              <a:prstDash val="dash"/>
              <a:round/>
              <a:headEnd/>
              <a:tailEnd/>
            </a:ln>
          </p:spPr>
          <p:txBody>
            <a:bodyPr/>
            <a:lstStyle/>
            <a:p>
              <a:pPr>
                <a:defRPr/>
              </a:pPr>
              <a:endParaRPr lang="ru-RU" sz="2400">
                <a:latin typeface="+mn-lt"/>
              </a:endParaRPr>
            </a:p>
          </p:txBody>
        </p:sp>
        <p:sp>
          <p:nvSpPr>
            <p:cNvPr id="116766" name="Oval 30"/>
            <p:cNvSpPr>
              <a:spLocks noChangeArrowheads="1"/>
            </p:cNvSpPr>
            <p:nvPr/>
          </p:nvSpPr>
          <p:spPr bwMode="auto">
            <a:xfrm>
              <a:off x="4740568" y="2309686"/>
              <a:ext cx="553986" cy="552596"/>
            </a:xfrm>
            <a:prstGeom prst="ellipse">
              <a:avLst/>
            </a:prstGeom>
            <a:ln>
              <a:headEnd/>
              <a:tailEnd/>
            </a:ln>
          </p:spPr>
          <p:style>
            <a:lnRef idx="1">
              <a:schemeClr val="accent2"/>
            </a:lnRef>
            <a:fillRef idx="2">
              <a:schemeClr val="accent2"/>
            </a:fillRef>
            <a:effectRef idx="1">
              <a:schemeClr val="accent2"/>
            </a:effectRef>
            <a:fontRef idx="minor">
              <a:schemeClr val="dk1"/>
            </a:fontRef>
          </p:style>
          <p:txBody>
            <a:bodyPr lIns="0" tIns="0" rIns="0" bIns="0"/>
            <a:lstStyle/>
            <a:p>
              <a:pPr algn="ctr" eaLnBrk="0" hangingPunct="0">
                <a:defRPr/>
              </a:pPr>
              <a:r>
                <a:rPr lang="en-US" sz="2400" dirty="0">
                  <a:latin typeface="+mn-lt"/>
                  <a:ea typeface="Times New Roman" pitchFamily="18" charset="0"/>
                  <a:cs typeface="Times New Roman" pitchFamily="18" charset="0"/>
                </a:rPr>
                <a:t>4</a:t>
              </a:r>
              <a:endParaRPr lang="en-US" sz="2400" dirty="0">
                <a:latin typeface="+mn-lt"/>
              </a:endParaRPr>
            </a:p>
          </p:txBody>
        </p:sp>
        <p:sp>
          <p:nvSpPr>
            <p:cNvPr id="116765" name="Oval 29"/>
            <p:cNvSpPr>
              <a:spLocks noChangeArrowheads="1"/>
            </p:cNvSpPr>
            <p:nvPr/>
          </p:nvSpPr>
          <p:spPr bwMode="auto">
            <a:xfrm>
              <a:off x="3781808" y="3141755"/>
              <a:ext cx="555573" cy="552596"/>
            </a:xfrm>
            <a:prstGeom prst="ellipse">
              <a:avLst/>
            </a:prstGeom>
            <a:ln>
              <a:headEnd/>
              <a:tailEnd/>
            </a:ln>
          </p:spPr>
          <p:style>
            <a:lnRef idx="1">
              <a:schemeClr val="accent2"/>
            </a:lnRef>
            <a:fillRef idx="2">
              <a:schemeClr val="accent2"/>
            </a:fillRef>
            <a:effectRef idx="1">
              <a:schemeClr val="accent2"/>
            </a:effectRef>
            <a:fontRef idx="minor">
              <a:schemeClr val="dk1"/>
            </a:fontRef>
          </p:style>
          <p:txBody>
            <a:bodyPr lIns="0" tIns="0" rIns="0" bIns="0"/>
            <a:lstStyle/>
            <a:p>
              <a:pPr algn="ctr" eaLnBrk="0" hangingPunct="0">
                <a:defRPr/>
              </a:pPr>
              <a:r>
                <a:rPr lang="en-US" sz="2400" dirty="0">
                  <a:latin typeface="+mn-lt"/>
                  <a:ea typeface="Times New Roman" pitchFamily="18" charset="0"/>
                  <a:cs typeface="Times New Roman" pitchFamily="18" charset="0"/>
                </a:rPr>
                <a:t>5</a:t>
              </a:r>
              <a:endParaRPr lang="en-US" sz="2400" dirty="0">
                <a:latin typeface="+mn-lt"/>
              </a:endParaRPr>
            </a:p>
          </p:txBody>
        </p:sp>
        <p:sp>
          <p:nvSpPr>
            <p:cNvPr id="116764" name="Oval 28"/>
            <p:cNvSpPr>
              <a:spLocks noChangeArrowheads="1"/>
            </p:cNvSpPr>
            <p:nvPr/>
          </p:nvSpPr>
          <p:spPr bwMode="auto">
            <a:xfrm>
              <a:off x="5697741" y="3141755"/>
              <a:ext cx="555573" cy="552596"/>
            </a:xfrm>
            <a:prstGeom prst="ellipse">
              <a:avLst/>
            </a:prstGeom>
            <a:ln>
              <a:headEnd/>
              <a:tailEnd/>
            </a:ln>
          </p:spPr>
          <p:style>
            <a:lnRef idx="1">
              <a:schemeClr val="accent2"/>
            </a:lnRef>
            <a:fillRef idx="2">
              <a:schemeClr val="accent2"/>
            </a:fillRef>
            <a:effectRef idx="1">
              <a:schemeClr val="accent2"/>
            </a:effectRef>
            <a:fontRef idx="minor">
              <a:schemeClr val="dk1"/>
            </a:fontRef>
          </p:style>
          <p:txBody>
            <a:bodyPr lIns="0" tIns="0" rIns="0" bIns="0"/>
            <a:lstStyle/>
            <a:p>
              <a:pPr algn="ctr" eaLnBrk="0" hangingPunct="0">
                <a:defRPr/>
              </a:pPr>
              <a:r>
                <a:rPr lang="en-US" sz="2400">
                  <a:latin typeface="+mn-lt"/>
                  <a:ea typeface="Times New Roman" pitchFamily="18" charset="0"/>
                  <a:cs typeface="Times New Roman" pitchFamily="18" charset="0"/>
                </a:rPr>
                <a:t>8</a:t>
              </a:r>
              <a:endParaRPr lang="en-US" sz="2400">
                <a:latin typeface="+mn-lt"/>
              </a:endParaRPr>
            </a:p>
          </p:txBody>
        </p:sp>
        <p:sp>
          <p:nvSpPr>
            <p:cNvPr id="116763" name="AutoShape 27"/>
            <p:cNvSpPr>
              <a:spLocks noChangeShapeType="1"/>
            </p:cNvSpPr>
            <p:nvPr/>
          </p:nvSpPr>
          <p:spPr bwMode="auto">
            <a:xfrm>
              <a:off x="5213599" y="2781297"/>
              <a:ext cx="566685" cy="441441"/>
            </a:xfrm>
            <a:prstGeom prst="straightConnector1">
              <a:avLst/>
            </a:prstGeom>
            <a:noFill/>
            <a:ln w="12700">
              <a:solidFill>
                <a:srgbClr val="000000"/>
              </a:solidFill>
              <a:round/>
              <a:headEnd/>
              <a:tailEnd type="triangle" w="med" len="lg"/>
            </a:ln>
          </p:spPr>
          <p:txBody>
            <a:bodyPr/>
            <a:lstStyle/>
            <a:p>
              <a:pPr>
                <a:defRPr/>
              </a:pPr>
              <a:endParaRPr lang="ru-RU" sz="2400">
                <a:latin typeface="+mn-lt"/>
              </a:endParaRPr>
            </a:p>
          </p:txBody>
        </p:sp>
        <p:sp>
          <p:nvSpPr>
            <p:cNvPr id="116762" name="AutoShape 26"/>
            <p:cNvSpPr>
              <a:spLocks noChangeShapeType="1"/>
            </p:cNvSpPr>
            <p:nvPr/>
          </p:nvSpPr>
          <p:spPr bwMode="auto">
            <a:xfrm flipH="1">
              <a:off x="4256426" y="2781297"/>
              <a:ext cx="563509" cy="441441"/>
            </a:xfrm>
            <a:prstGeom prst="straightConnector1">
              <a:avLst/>
            </a:prstGeom>
            <a:noFill/>
            <a:ln w="12700">
              <a:solidFill>
                <a:srgbClr val="000000"/>
              </a:solidFill>
              <a:round/>
              <a:headEnd/>
              <a:tailEnd type="triangle" w="med" len="lg"/>
            </a:ln>
          </p:spPr>
          <p:txBody>
            <a:bodyPr/>
            <a:lstStyle/>
            <a:p>
              <a:pPr>
                <a:defRPr/>
              </a:pPr>
              <a:endParaRPr lang="ru-RU" sz="2400">
                <a:latin typeface="+mn-lt"/>
              </a:endParaRPr>
            </a:p>
          </p:txBody>
        </p:sp>
        <p:sp>
          <p:nvSpPr>
            <p:cNvPr id="116761" name="Oval 25"/>
            <p:cNvSpPr>
              <a:spLocks noChangeArrowheads="1"/>
            </p:cNvSpPr>
            <p:nvPr/>
          </p:nvSpPr>
          <p:spPr bwMode="auto">
            <a:xfrm>
              <a:off x="4065944" y="2538346"/>
              <a:ext cx="604780" cy="554183"/>
            </a:xfrm>
            <a:prstGeom prst="ellipse">
              <a:avLst/>
            </a:prstGeom>
            <a:noFill/>
            <a:ln w="9525">
              <a:noFill/>
              <a:round/>
              <a:headEnd/>
              <a:tailEnd/>
            </a:ln>
          </p:spPr>
          <p:txBody>
            <a:bodyPr lIns="0" tIns="0" rIns="0" bIns="0"/>
            <a:lstStyle/>
            <a:p>
              <a:pPr algn="ctr" eaLnBrk="0" hangingPunct="0">
                <a:defRPr/>
              </a:pPr>
              <a:r>
                <a:rPr lang="en-US" sz="2400">
                  <a:latin typeface="+mn-lt"/>
                  <a:ea typeface="Times New Roman" pitchFamily="18" charset="0"/>
                  <a:cs typeface="Times New Roman" pitchFamily="18" charset="0"/>
                </a:rPr>
                <a:t>+1</a:t>
              </a:r>
              <a:endParaRPr lang="en-US" sz="2400">
                <a:latin typeface="+mn-lt"/>
              </a:endParaRPr>
            </a:p>
          </p:txBody>
        </p:sp>
        <p:sp>
          <p:nvSpPr>
            <p:cNvPr id="116760" name="Oval 24"/>
            <p:cNvSpPr>
              <a:spLocks noChangeArrowheads="1"/>
            </p:cNvSpPr>
            <p:nvPr/>
          </p:nvSpPr>
          <p:spPr bwMode="auto">
            <a:xfrm>
              <a:off x="5221536" y="2538346"/>
              <a:ext cx="603193" cy="554183"/>
            </a:xfrm>
            <a:prstGeom prst="ellipse">
              <a:avLst/>
            </a:prstGeom>
            <a:noFill/>
            <a:ln w="9525">
              <a:noFill/>
              <a:round/>
              <a:headEnd/>
              <a:tailEnd/>
            </a:ln>
          </p:spPr>
          <p:txBody>
            <a:bodyPr lIns="0" tIns="0" rIns="0" bIns="0"/>
            <a:lstStyle/>
            <a:p>
              <a:pPr algn="ctr" eaLnBrk="0" hangingPunct="0">
                <a:defRPr/>
              </a:pPr>
              <a:r>
                <a:rPr lang="en-US" sz="2400">
                  <a:latin typeface="+mn-lt"/>
                  <a:ea typeface="Times New Roman" pitchFamily="18" charset="0"/>
                  <a:cs typeface="Times New Roman" pitchFamily="18" charset="0"/>
                </a:rPr>
                <a:t>*2</a:t>
              </a:r>
              <a:endParaRPr lang="en-US" sz="2400">
                <a:latin typeface="+mn-lt"/>
              </a:endParaRPr>
            </a:p>
          </p:txBody>
        </p:sp>
        <p:sp>
          <p:nvSpPr>
            <p:cNvPr id="48221" name="Text Box 5"/>
            <p:cNvSpPr txBox="1">
              <a:spLocks noChangeArrowheads="1"/>
            </p:cNvSpPr>
            <p:nvPr/>
          </p:nvSpPr>
          <p:spPr bwMode="auto">
            <a:xfrm>
              <a:off x="1188076" y="3171925"/>
              <a:ext cx="1401632" cy="471612"/>
            </a:xfrm>
            <a:prstGeom prst="rect">
              <a:avLst/>
            </a:prstGeom>
            <a:noFill/>
            <a:ln w="9525">
              <a:noFill/>
              <a:miter lim="800000"/>
              <a:headEnd/>
              <a:tailEnd/>
            </a:ln>
          </p:spPr>
          <p:txBody>
            <a:bodyPr lIns="0" tIns="0" rIns="0" bIns="0"/>
            <a:lstStyle/>
            <a:p>
              <a:pPr algn="r" eaLnBrk="0" hangingPunct="0"/>
              <a:r>
                <a:rPr lang="ru-RU" sz="2400">
                  <a:cs typeface="Times New Roman" pitchFamily="18" charset="0"/>
                </a:rPr>
                <a:t>игрок 1:</a:t>
              </a:r>
              <a:endParaRPr lang="ru-RU" sz="2400"/>
            </a:p>
            <a:p>
              <a:pPr eaLnBrk="0" hangingPunct="0"/>
              <a:endParaRPr lang="ru-RU" sz="2400"/>
            </a:p>
          </p:txBody>
        </p:sp>
      </p:grpSp>
      <p:grpSp>
        <p:nvGrpSpPr>
          <p:cNvPr id="3" name="Группа 44"/>
          <p:cNvGrpSpPr>
            <a:grpSpLocks/>
          </p:cNvGrpSpPr>
          <p:nvPr/>
        </p:nvGrpSpPr>
        <p:grpSpPr bwMode="auto">
          <a:xfrm>
            <a:off x="3349625" y="3556000"/>
            <a:ext cx="5484813" cy="974725"/>
            <a:chOff x="3350363" y="3556188"/>
            <a:chExt cx="5484179" cy="974731"/>
          </a:xfrm>
        </p:grpSpPr>
        <p:sp>
          <p:nvSpPr>
            <p:cNvPr id="116767" name="Line 31"/>
            <p:cNvSpPr>
              <a:spLocks noChangeShapeType="1"/>
            </p:cNvSpPr>
            <p:nvPr/>
          </p:nvSpPr>
          <p:spPr bwMode="auto">
            <a:xfrm flipH="1">
              <a:off x="4780536" y="4262630"/>
              <a:ext cx="3098442" cy="1587"/>
            </a:xfrm>
            <a:prstGeom prst="line">
              <a:avLst/>
            </a:prstGeom>
            <a:noFill/>
            <a:ln w="6350">
              <a:solidFill>
                <a:srgbClr val="000000"/>
              </a:solidFill>
              <a:prstDash val="dash"/>
              <a:round/>
              <a:headEnd/>
              <a:tailEnd/>
            </a:ln>
          </p:spPr>
          <p:txBody>
            <a:bodyPr/>
            <a:lstStyle/>
            <a:p>
              <a:pPr>
                <a:defRPr/>
              </a:pPr>
              <a:endParaRPr lang="ru-RU" sz="2400">
                <a:latin typeface="+mn-lt"/>
              </a:endParaRPr>
            </a:p>
          </p:txBody>
        </p:sp>
        <p:sp>
          <p:nvSpPr>
            <p:cNvPr id="116759" name="AutoShape 23"/>
            <p:cNvSpPr>
              <a:spLocks noChangeShapeType="1"/>
            </p:cNvSpPr>
            <p:nvPr/>
          </p:nvSpPr>
          <p:spPr bwMode="auto">
            <a:xfrm>
              <a:off x="6221819" y="3694302"/>
              <a:ext cx="1587" cy="284164"/>
            </a:xfrm>
            <a:prstGeom prst="straightConnector1">
              <a:avLst/>
            </a:prstGeom>
            <a:noFill/>
            <a:ln w="12700">
              <a:solidFill>
                <a:srgbClr val="000000"/>
              </a:solidFill>
              <a:round/>
              <a:headEnd/>
              <a:tailEnd type="triangle" w="med" len="lg"/>
            </a:ln>
          </p:spPr>
          <p:txBody>
            <a:bodyPr/>
            <a:lstStyle/>
            <a:p>
              <a:pPr>
                <a:defRPr/>
              </a:pPr>
              <a:endParaRPr lang="ru-RU" sz="2400">
                <a:latin typeface="+mn-lt"/>
              </a:endParaRPr>
            </a:p>
          </p:txBody>
        </p:sp>
        <p:sp>
          <p:nvSpPr>
            <p:cNvPr id="116758" name="Oval 22"/>
            <p:cNvSpPr>
              <a:spLocks noChangeArrowheads="1"/>
            </p:cNvSpPr>
            <p:nvPr/>
          </p:nvSpPr>
          <p:spPr bwMode="auto">
            <a:xfrm>
              <a:off x="5944038" y="3978466"/>
              <a:ext cx="555561" cy="552453"/>
            </a:xfrm>
            <a:prstGeom prst="ellipse">
              <a:avLst/>
            </a:prstGeom>
            <a:ln>
              <a:headEnd/>
              <a:tailEnd/>
            </a:ln>
          </p:spPr>
          <p:style>
            <a:lnRef idx="1">
              <a:schemeClr val="accent2"/>
            </a:lnRef>
            <a:fillRef idx="2">
              <a:schemeClr val="accent2"/>
            </a:fillRef>
            <a:effectRef idx="1">
              <a:schemeClr val="accent2"/>
            </a:effectRef>
            <a:fontRef idx="minor">
              <a:schemeClr val="dk1"/>
            </a:fontRef>
          </p:style>
          <p:txBody>
            <a:bodyPr lIns="0" tIns="0" rIns="0" bIns="0"/>
            <a:lstStyle/>
            <a:p>
              <a:pPr algn="ctr" eaLnBrk="0" hangingPunct="0">
                <a:defRPr/>
              </a:pPr>
              <a:r>
                <a:rPr lang="en-US" sz="2400">
                  <a:latin typeface="+mn-lt"/>
                  <a:ea typeface="Times New Roman" pitchFamily="18" charset="0"/>
                  <a:cs typeface="Times New Roman" pitchFamily="18" charset="0"/>
                </a:rPr>
                <a:t>6</a:t>
              </a:r>
              <a:endParaRPr lang="en-US" sz="2400">
                <a:latin typeface="+mn-lt"/>
              </a:endParaRPr>
            </a:p>
          </p:txBody>
        </p:sp>
        <p:sp>
          <p:nvSpPr>
            <p:cNvPr id="116757" name="Oval 21"/>
            <p:cNvSpPr>
              <a:spLocks noChangeArrowheads="1"/>
            </p:cNvSpPr>
            <p:nvPr/>
          </p:nvSpPr>
          <p:spPr bwMode="auto">
            <a:xfrm>
              <a:off x="5515463" y="3556188"/>
              <a:ext cx="603180" cy="554041"/>
            </a:xfrm>
            <a:prstGeom prst="ellipse">
              <a:avLst/>
            </a:prstGeom>
            <a:noFill/>
            <a:ln w="9525">
              <a:noFill/>
              <a:round/>
              <a:headEnd/>
              <a:tailEnd/>
            </a:ln>
          </p:spPr>
          <p:txBody>
            <a:bodyPr lIns="0" tIns="0" rIns="0" bIns="0"/>
            <a:lstStyle/>
            <a:p>
              <a:pPr algn="ctr" eaLnBrk="0" hangingPunct="0">
                <a:defRPr/>
              </a:pPr>
              <a:r>
                <a:rPr lang="en-US" sz="2400" dirty="0">
                  <a:latin typeface="+mn-lt"/>
                  <a:ea typeface="Times New Roman" pitchFamily="18" charset="0"/>
                  <a:cs typeface="Times New Roman" pitchFamily="18" charset="0"/>
                </a:rPr>
                <a:t>+1</a:t>
              </a:r>
              <a:endParaRPr lang="en-US" sz="2400" dirty="0">
                <a:latin typeface="+mn-lt"/>
              </a:endParaRPr>
            </a:p>
          </p:txBody>
        </p:sp>
        <p:sp>
          <p:nvSpPr>
            <p:cNvPr id="116756" name="Oval 20"/>
            <p:cNvSpPr>
              <a:spLocks noChangeArrowheads="1"/>
            </p:cNvSpPr>
            <p:nvPr/>
          </p:nvSpPr>
          <p:spPr bwMode="auto">
            <a:xfrm>
              <a:off x="7859930" y="3978466"/>
              <a:ext cx="555561" cy="552453"/>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lstStyle/>
            <a:p>
              <a:pPr algn="ctr" eaLnBrk="0" hangingPunct="0">
                <a:defRPr/>
              </a:pPr>
              <a:r>
                <a:rPr lang="ru-RU" sz="2400" b="1" dirty="0">
                  <a:solidFill>
                    <a:schemeClr val="bg1"/>
                  </a:solidFill>
                  <a:latin typeface="+mn-lt"/>
                  <a:ea typeface="Times New Roman" pitchFamily="18" charset="0"/>
                  <a:cs typeface="Times New Roman" pitchFamily="18" charset="0"/>
                </a:rPr>
                <a:t>1</a:t>
              </a:r>
              <a:r>
                <a:rPr lang="en-US" sz="2400" b="1" dirty="0">
                  <a:solidFill>
                    <a:schemeClr val="bg1"/>
                  </a:solidFill>
                  <a:latin typeface="+mn-lt"/>
                  <a:ea typeface="Times New Roman" pitchFamily="18" charset="0"/>
                  <a:cs typeface="Times New Roman" pitchFamily="18" charset="0"/>
                </a:rPr>
                <a:t>6</a:t>
              </a:r>
              <a:endParaRPr lang="en-US" sz="2400" dirty="0">
                <a:solidFill>
                  <a:schemeClr val="bg1"/>
                </a:solidFill>
                <a:latin typeface="+mn-lt"/>
              </a:endParaRPr>
            </a:p>
          </p:txBody>
        </p:sp>
        <p:sp>
          <p:nvSpPr>
            <p:cNvPr id="116755" name="AutoShape 19"/>
            <p:cNvSpPr>
              <a:spLocks noChangeShapeType="1"/>
            </p:cNvSpPr>
            <p:nvPr/>
          </p:nvSpPr>
          <p:spPr bwMode="auto">
            <a:xfrm>
              <a:off x="8137710" y="3694302"/>
              <a:ext cx="1588" cy="284164"/>
            </a:xfrm>
            <a:prstGeom prst="straightConnector1">
              <a:avLst/>
            </a:prstGeom>
            <a:noFill/>
            <a:ln w="12700">
              <a:solidFill>
                <a:srgbClr val="000000"/>
              </a:solidFill>
              <a:round/>
              <a:headEnd/>
              <a:tailEnd type="triangle" w="med" len="lg"/>
            </a:ln>
          </p:spPr>
          <p:txBody>
            <a:bodyPr/>
            <a:lstStyle/>
            <a:p>
              <a:pPr>
                <a:defRPr/>
              </a:pPr>
              <a:endParaRPr lang="ru-RU" sz="2400">
                <a:latin typeface="+mn-lt"/>
              </a:endParaRPr>
            </a:p>
          </p:txBody>
        </p:sp>
        <p:sp>
          <p:nvSpPr>
            <p:cNvPr id="116754" name="Oval 18"/>
            <p:cNvSpPr>
              <a:spLocks noChangeArrowheads="1"/>
            </p:cNvSpPr>
            <p:nvPr/>
          </p:nvSpPr>
          <p:spPr bwMode="auto">
            <a:xfrm>
              <a:off x="8229774" y="3557776"/>
              <a:ext cx="604768" cy="554040"/>
            </a:xfrm>
            <a:prstGeom prst="ellipse">
              <a:avLst/>
            </a:prstGeom>
            <a:noFill/>
            <a:ln w="9525">
              <a:noFill/>
              <a:round/>
              <a:headEnd/>
              <a:tailEnd/>
            </a:ln>
          </p:spPr>
          <p:txBody>
            <a:bodyPr lIns="0" tIns="0" rIns="0" bIns="0"/>
            <a:lstStyle/>
            <a:p>
              <a:pPr algn="ctr" eaLnBrk="0" hangingPunct="0">
                <a:defRPr/>
              </a:pPr>
              <a:r>
                <a:rPr lang="en-US" sz="2400" dirty="0">
                  <a:latin typeface="+mn-lt"/>
                  <a:ea typeface="Times New Roman" pitchFamily="18" charset="0"/>
                  <a:cs typeface="Times New Roman" pitchFamily="18" charset="0"/>
                </a:rPr>
                <a:t>*2</a:t>
              </a:r>
              <a:endParaRPr lang="en-US" sz="2400" dirty="0">
                <a:latin typeface="+mn-lt"/>
              </a:endParaRPr>
            </a:p>
          </p:txBody>
        </p:sp>
        <p:sp>
          <p:nvSpPr>
            <p:cNvPr id="48212" name="Text Box 4"/>
            <p:cNvSpPr txBox="1">
              <a:spLocks noChangeArrowheads="1"/>
            </p:cNvSpPr>
            <p:nvPr/>
          </p:nvSpPr>
          <p:spPr bwMode="auto">
            <a:xfrm>
              <a:off x="3350363" y="4022916"/>
              <a:ext cx="1401601" cy="471491"/>
            </a:xfrm>
            <a:prstGeom prst="rect">
              <a:avLst/>
            </a:prstGeom>
            <a:noFill/>
            <a:ln w="9525">
              <a:noFill/>
              <a:miter lim="800000"/>
              <a:headEnd/>
              <a:tailEnd/>
            </a:ln>
          </p:spPr>
          <p:txBody>
            <a:bodyPr lIns="0" tIns="0" rIns="0" bIns="0"/>
            <a:lstStyle/>
            <a:p>
              <a:pPr algn="r" eaLnBrk="0" hangingPunct="0"/>
              <a:r>
                <a:rPr lang="ru-RU" sz="2400">
                  <a:cs typeface="Times New Roman" pitchFamily="18" charset="0"/>
                </a:rPr>
                <a:t>игрок 2:</a:t>
              </a:r>
              <a:endParaRPr lang="ru-RU" sz="2400"/>
            </a:p>
            <a:p>
              <a:pPr eaLnBrk="0" hangingPunct="0"/>
              <a:endParaRPr lang="ru-RU" sz="2400"/>
            </a:p>
          </p:txBody>
        </p:sp>
      </p:grpSp>
      <p:grpSp>
        <p:nvGrpSpPr>
          <p:cNvPr id="4" name="Группа 45"/>
          <p:cNvGrpSpPr>
            <a:grpSpLocks/>
          </p:cNvGrpSpPr>
          <p:nvPr/>
        </p:nvGrpSpPr>
        <p:grpSpPr bwMode="auto">
          <a:xfrm>
            <a:off x="3349625" y="4203700"/>
            <a:ext cx="3854450" cy="1174750"/>
            <a:chOff x="3350363" y="4202973"/>
            <a:chExt cx="3853953" cy="1175143"/>
          </a:xfrm>
        </p:grpSpPr>
        <p:sp>
          <p:nvSpPr>
            <p:cNvPr id="116770" name="Line 34"/>
            <p:cNvSpPr>
              <a:spLocks noChangeShapeType="1"/>
            </p:cNvSpPr>
            <p:nvPr/>
          </p:nvSpPr>
          <p:spPr bwMode="auto">
            <a:xfrm flipH="1">
              <a:off x="4780517" y="5108151"/>
              <a:ext cx="1634914" cy="1589"/>
            </a:xfrm>
            <a:prstGeom prst="line">
              <a:avLst/>
            </a:prstGeom>
            <a:noFill/>
            <a:ln w="6350">
              <a:solidFill>
                <a:srgbClr val="000000"/>
              </a:solidFill>
              <a:prstDash val="dash"/>
              <a:round/>
              <a:headEnd/>
              <a:tailEnd/>
            </a:ln>
          </p:spPr>
          <p:txBody>
            <a:bodyPr/>
            <a:lstStyle/>
            <a:p>
              <a:pPr>
                <a:defRPr/>
              </a:pPr>
              <a:endParaRPr lang="ru-RU" sz="2400">
                <a:latin typeface="+mn-lt"/>
              </a:endParaRPr>
            </a:p>
          </p:txBody>
        </p:sp>
        <p:sp>
          <p:nvSpPr>
            <p:cNvPr id="116753" name="AutoShape 17"/>
            <p:cNvSpPr>
              <a:spLocks noChangeShapeType="1"/>
            </p:cNvSpPr>
            <p:nvPr/>
          </p:nvSpPr>
          <p:spPr bwMode="auto">
            <a:xfrm flipH="1">
              <a:off x="5736068" y="4461823"/>
              <a:ext cx="282539" cy="363659"/>
            </a:xfrm>
            <a:prstGeom prst="straightConnector1">
              <a:avLst/>
            </a:prstGeom>
            <a:noFill/>
            <a:ln w="12700">
              <a:solidFill>
                <a:srgbClr val="000000"/>
              </a:solidFill>
              <a:round/>
              <a:headEnd/>
              <a:tailEnd type="triangle" w="med" len="lg"/>
            </a:ln>
          </p:spPr>
          <p:txBody>
            <a:bodyPr/>
            <a:lstStyle/>
            <a:p>
              <a:pPr>
                <a:defRPr/>
              </a:pPr>
              <a:endParaRPr lang="ru-RU" sz="2400">
                <a:latin typeface="+mn-lt"/>
              </a:endParaRPr>
            </a:p>
          </p:txBody>
        </p:sp>
        <p:sp>
          <p:nvSpPr>
            <p:cNvPr id="116752" name="AutoShape 16"/>
            <p:cNvSpPr>
              <a:spLocks noChangeShapeType="1"/>
            </p:cNvSpPr>
            <p:nvPr/>
          </p:nvSpPr>
          <p:spPr bwMode="auto">
            <a:xfrm>
              <a:off x="6410668" y="4461823"/>
              <a:ext cx="282539" cy="363659"/>
            </a:xfrm>
            <a:prstGeom prst="straightConnector1">
              <a:avLst/>
            </a:prstGeom>
            <a:noFill/>
            <a:ln w="12700">
              <a:solidFill>
                <a:srgbClr val="000000"/>
              </a:solidFill>
              <a:round/>
              <a:headEnd/>
              <a:tailEnd type="triangle" w="med" len="lg"/>
            </a:ln>
          </p:spPr>
          <p:txBody>
            <a:bodyPr/>
            <a:lstStyle/>
            <a:p>
              <a:pPr>
                <a:defRPr/>
              </a:pPr>
              <a:endParaRPr lang="ru-RU" sz="2400">
                <a:latin typeface="+mn-lt"/>
              </a:endParaRPr>
            </a:p>
          </p:txBody>
        </p:sp>
        <p:sp>
          <p:nvSpPr>
            <p:cNvPr id="116751" name="Oval 15"/>
            <p:cNvSpPr>
              <a:spLocks noChangeArrowheads="1"/>
            </p:cNvSpPr>
            <p:nvPr/>
          </p:nvSpPr>
          <p:spPr bwMode="auto">
            <a:xfrm>
              <a:off x="5458291" y="4825481"/>
              <a:ext cx="555553" cy="552635"/>
            </a:xfrm>
            <a:prstGeom prst="ellipse">
              <a:avLst/>
            </a:prstGeom>
            <a:ln>
              <a:headEnd/>
              <a:tailEnd/>
            </a:ln>
          </p:spPr>
          <p:style>
            <a:lnRef idx="1">
              <a:schemeClr val="accent2"/>
            </a:lnRef>
            <a:fillRef idx="2">
              <a:schemeClr val="accent2"/>
            </a:fillRef>
            <a:effectRef idx="1">
              <a:schemeClr val="accent2"/>
            </a:effectRef>
            <a:fontRef idx="minor">
              <a:schemeClr val="dk1"/>
            </a:fontRef>
          </p:style>
          <p:txBody>
            <a:bodyPr lIns="0" tIns="0" rIns="0" bIns="0"/>
            <a:lstStyle/>
            <a:p>
              <a:pPr algn="ctr" eaLnBrk="0" hangingPunct="0">
                <a:defRPr/>
              </a:pPr>
              <a:r>
                <a:rPr lang="ru-RU" sz="2400" dirty="0">
                  <a:latin typeface="+mn-lt"/>
                  <a:ea typeface="Times New Roman" pitchFamily="18" charset="0"/>
                  <a:cs typeface="Times New Roman" pitchFamily="18" charset="0"/>
                </a:rPr>
                <a:t>7</a:t>
              </a:r>
              <a:endParaRPr lang="ru-RU" sz="2400" dirty="0">
                <a:latin typeface="+mn-lt"/>
              </a:endParaRPr>
            </a:p>
          </p:txBody>
        </p:sp>
        <p:sp>
          <p:nvSpPr>
            <p:cNvPr id="116750" name="Oval 14"/>
            <p:cNvSpPr>
              <a:spLocks noChangeArrowheads="1"/>
            </p:cNvSpPr>
            <p:nvPr/>
          </p:nvSpPr>
          <p:spPr bwMode="auto">
            <a:xfrm>
              <a:off x="6415431" y="4825481"/>
              <a:ext cx="555553" cy="552635"/>
            </a:xfrm>
            <a:prstGeom prst="ellipse">
              <a:avLst/>
            </a:prstGeom>
            <a:ln>
              <a:headEnd/>
              <a:tailEnd/>
            </a:ln>
          </p:spPr>
          <p:style>
            <a:lnRef idx="1">
              <a:schemeClr val="accent2"/>
            </a:lnRef>
            <a:fillRef idx="2">
              <a:schemeClr val="accent2"/>
            </a:fillRef>
            <a:effectRef idx="1">
              <a:schemeClr val="accent2"/>
            </a:effectRef>
            <a:fontRef idx="minor">
              <a:schemeClr val="dk1"/>
            </a:fontRef>
          </p:style>
          <p:txBody>
            <a:bodyPr lIns="0" tIns="0" rIns="0" bIns="0"/>
            <a:lstStyle/>
            <a:p>
              <a:pPr algn="ctr" eaLnBrk="0" hangingPunct="0">
                <a:defRPr/>
              </a:pPr>
              <a:r>
                <a:rPr lang="ru-RU" sz="2400" dirty="0">
                  <a:latin typeface="+mn-lt"/>
                  <a:ea typeface="Times New Roman" pitchFamily="18" charset="0"/>
                  <a:cs typeface="Times New Roman" pitchFamily="18" charset="0"/>
                </a:rPr>
                <a:t>12</a:t>
              </a:r>
              <a:endParaRPr lang="ru-RU" sz="2400" dirty="0">
                <a:latin typeface="+mn-lt"/>
              </a:endParaRPr>
            </a:p>
          </p:txBody>
        </p:sp>
        <p:sp>
          <p:nvSpPr>
            <p:cNvPr id="116749" name="Oval 13"/>
            <p:cNvSpPr>
              <a:spLocks noChangeArrowheads="1"/>
            </p:cNvSpPr>
            <p:nvPr/>
          </p:nvSpPr>
          <p:spPr bwMode="auto">
            <a:xfrm>
              <a:off x="5237658" y="4202973"/>
              <a:ext cx="603172" cy="554223"/>
            </a:xfrm>
            <a:prstGeom prst="ellipse">
              <a:avLst/>
            </a:prstGeom>
            <a:noFill/>
            <a:ln w="9525">
              <a:noFill/>
              <a:round/>
              <a:headEnd/>
              <a:tailEnd/>
            </a:ln>
          </p:spPr>
          <p:txBody>
            <a:bodyPr lIns="0" tIns="0" rIns="0" bIns="0"/>
            <a:lstStyle/>
            <a:p>
              <a:pPr algn="ctr" eaLnBrk="0" hangingPunct="0">
                <a:defRPr/>
              </a:pPr>
              <a:r>
                <a:rPr lang="en-US" sz="2400" dirty="0">
                  <a:latin typeface="+mn-lt"/>
                  <a:ea typeface="Times New Roman" pitchFamily="18" charset="0"/>
                  <a:cs typeface="Times New Roman" pitchFamily="18" charset="0"/>
                </a:rPr>
                <a:t>+1</a:t>
              </a:r>
              <a:endParaRPr lang="en-US" sz="2400" dirty="0">
                <a:latin typeface="+mn-lt"/>
              </a:endParaRPr>
            </a:p>
          </p:txBody>
        </p:sp>
        <p:sp>
          <p:nvSpPr>
            <p:cNvPr id="116748" name="Oval 12"/>
            <p:cNvSpPr>
              <a:spLocks noChangeArrowheads="1"/>
            </p:cNvSpPr>
            <p:nvPr/>
          </p:nvSpPr>
          <p:spPr bwMode="auto">
            <a:xfrm>
              <a:off x="6599557" y="4202973"/>
              <a:ext cx="604759" cy="554223"/>
            </a:xfrm>
            <a:prstGeom prst="ellipse">
              <a:avLst/>
            </a:prstGeom>
            <a:noFill/>
            <a:ln w="9525">
              <a:noFill/>
              <a:round/>
              <a:headEnd/>
              <a:tailEnd/>
            </a:ln>
          </p:spPr>
          <p:txBody>
            <a:bodyPr lIns="0" tIns="0" rIns="0" bIns="0"/>
            <a:lstStyle/>
            <a:p>
              <a:pPr algn="ctr" eaLnBrk="0" hangingPunct="0">
                <a:defRPr/>
              </a:pPr>
              <a:r>
                <a:rPr lang="en-US" sz="2400" dirty="0">
                  <a:latin typeface="+mn-lt"/>
                  <a:ea typeface="Times New Roman" pitchFamily="18" charset="0"/>
                  <a:cs typeface="Times New Roman" pitchFamily="18" charset="0"/>
                </a:rPr>
                <a:t>*2</a:t>
              </a:r>
              <a:endParaRPr lang="en-US" sz="2400" dirty="0">
                <a:latin typeface="+mn-lt"/>
              </a:endParaRPr>
            </a:p>
          </p:txBody>
        </p:sp>
        <p:sp>
          <p:nvSpPr>
            <p:cNvPr id="48204" name="Text Box 3"/>
            <p:cNvSpPr txBox="1">
              <a:spLocks noChangeArrowheads="1"/>
            </p:cNvSpPr>
            <p:nvPr/>
          </p:nvSpPr>
          <p:spPr bwMode="auto">
            <a:xfrm>
              <a:off x="3350363" y="4865182"/>
              <a:ext cx="1401582" cy="471645"/>
            </a:xfrm>
            <a:prstGeom prst="rect">
              <a:avLst/>
            </a:prstGeom>
            <a:noFill/>
            <a:ln w="9525">
              <a:noFill/>
              <a:miter lim="800000"/>
              <a:headEnd/>
              <a:tailEnd/>
            </a:ln>
          </p:spPr>
          <p:txBody>
            <a:bodyPr lIns="0" tIns="0" rIns="0" bIns="0"/>
            <a:lstStyle/>
            <a:p>
              <a:pPr algn="r" eaLnBrk="0" hangingPunct="0"/>
              <a:r>
                <a:rPr lang="ru-RU" sz="2400">
                  <a:cs typeface="Times New Roman" pitchFamily="18" charset="0"/>
                </a:rPr>
                <a:t>игрок 1:</a:t>
              </a:r>
              <a:endParaRPr lang="ru-RU" sz="2400"/>
            </a:p>
            <a:p>
              <a:pPr eaLnBrk="0" hangingPunct="0"/>
              <a:endParaRPr lang="ru-RU" sz="2400"/>
            </a:p>
          </p:txBody>
        </p:sp>
      </p:grpSp>
      <p:grpSp>
        <p:nvGrpSpPr>
          <p:cNvPr id="5" name="Группа 46"/>
          <p:cNvGrpSpPr>
            <a:grpSpLocks/>
          </p:cNvGrpSpPr>
          <p:nvPr/>
        </p:nvGrpSpPr>
        <p:grpSpPr bwMode="auto">
          <a:xfrm>
            <a:off x="3349625" y="5214938"/>
            <a:ext cx="4079875" cy="1001712"/>
            <a:chOff x="3350363" y="5215661"/>
            <a:chExt cx="4078602" cy="1000542"/>
          </a:xfrm>
        </p:grpSpPr>
        <p:sp>
          <p:nvSpPr>
            <p:cNvPr id="116769" name="Line 33"/>
            <p:cNvSpPr>
              <a:spLocks noChangeShapeType="1"/>
            </p:cNvSpPr>
            <p:nvPr/>
          </p:nvSpPr>
          <p:spPr bwMode="auto">
            <a:xfrm flipH="1">
              <a:off x="4780255" y="5952986"/>
              <a:ext cx="1634615" cy="1586"/>
            </a:xfrm>
            <a:prstGeom prst="line">
              <a:avLst/>
            </a:prstGeom>
            <a:noFill/>
            <a:ln w="6350">
              <a:solidFill>
                <a:srgbClr val="000000"/>
              </a:solidFill>
              <a:prstDash val="dash"/>
              <a:round/>
              <a:headEnd/>
              <a:tailEnd/>
            </a:ln>
          </p:spPr>
          <p:txBody>
            <a:bodyPr/>
            <a:lstStyle/>
            <a:p>
              <a:pPr>
                <a:defRPr/>
              </a:pPr>
              <a:endParaRPr lang="ru-RU" sz="2400">
                <a:latin typeface="+mn-lt"/>
              </a:endParaRPr>
            </a:p>
          </p:txBody>
        </p:sp>
        <p:sp>
          <p:nvSpPr>
            <p:cNvPr id="116747" name="Oval 11"/>
            <p:cNvSpPr>
              <a:spLocks noChangeArrowheads="1"/>
            </p:cNvSpPr>
            <p:nvPr/>
          </p:nvSpPr>
          <p:spPr bwMode="auto">
            <a:xfrm>
              <a:off x="6414870" y="5662813"/>
              <a:ext cx="555452" cy="553390"/>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lstStyle/>
            <a:p>
              <a:pPr algn="ctr" eaLnBrk="0" hangingPunct="0">
                <a:defRPr/>
              </a:pPr>
              <a:r>
                <a:rPr lang="ru-RU" sz="2400" b="1">
                  <a:solidFill>
                    <a:schemeClr val="bg1"/>
                  </a:solidFill>
                  <a:latin typeface="+mn-lt"/>
                  <a:ea typeface="Times New Roman" pitchFamily="18" charset="0"/>
                  <a:cs typeface="Times New Roman" pitchFamily="18" charset="0"/>
                </a:rPr>
                <a:t>24</a:t>
              </a:r>
              <a:endParaRPr lang="ru-RU" sz="2400">
                <a:solidFill>
                  <a:schemeClr val="bg1"/>
                </a:solidFill>
                <a:latin typeface="+mn-lt"/>
              </a:endParaRPr>
            </a:p>
          </p:txBody>
        </p:sp>
        <p:sp>
          <p:nvSpPr>
            <p:cNvPr id="116746" name="AutoShape 10"/>
            <p:cNvSpPr>
              <a:spLocks noChangeShapeType="1"/>
            </p:cNvSpPr>
            <p:nvPr/>
          </p:nvSpPr>
          <p:spPr bwMode="auto">
            <a:xfrm>
              <a:off x="6692595" y="5377397"/>
              <a:ext cx="1588" cy="285416"/>
            </a:xfrm>
            <a:prstGeom prst="straightConnector1">
              <a:avLst/>
            </a:prstGeom>
            <a:noFill/>
            <a:ln w="12700">
              <a:solidFill>
                <a:srgbClr val="000000"/>
              </a:solidFill>
              <a:round/>
              <a:headEnd/>
              <a:tailEnd type="triangle" w="med" len="lg"/>
            </a:ln>
          </p:spPr>
          <p:txBody>
            <a:bodyPr/>
            <a:lstStyle/>
            <a:p>
              <a:pPr>
                <a:defRPr/>
              </a:pPr>
              <a:endParaRPr lang="ru-RU" sz="2400">
                <a:latin typeface="+mn-lt"/>
              </a:endParaRPr>
            </a:p>
          </p:txBody>
        </p:sp>
        <p:sp>
          <p:nvSpPr>
            <p:cNvPr id="116745" name="Oval 9"/>
            <p:cNvSpPr>
              <a:spLocks noChangeArrowheads="1"/>
            </p:cNvSpPr>
            <p:nvPr/>
          </p:nvSpPr>
          <p:spPr bwMode="auto">
            <a:xfrm>
              <a:off x="6824317" y="5215661"/>
              <a:ext cx="604648" cy="553390"/>
            </a:xfrm>
            <a:prstGeom prst="ellipse">
              <a:avLst/>
            </a:prstGeom>
            <a:noFill/>
            <a:ln w="9525">
              <a:noFill/>
              <a:round/>
              <a:headEnd/>
              <a:tailEnd/>
            </a:ln>
          </p:spPr>
          <p:txBody>
            <a:bodyPr lIns="0" tIns="0" rIns="0" bIns="0"/>
            <a:lstStyle/>
            <a:p>
              <a:pPr algn="ctr" eaLnBrk="0" hangingPunct="0">
                <a:defRPr/>
              </a:pPr>
              <a:r>
                <a:rPr lang="en-US" sz="2400" dirty="0">
                  <a:latin typeface="+mn-lt"/>
                  <a:ea typeface="Times New Roman" pitchFamily="18" charset="0"/>
                  <a:cs typeface="Times New Roman" pitchFamily="18" charset="0"/>
                </a:rPr>
                <a:t>*2</a:t>
              </a:r>
              <a:endParaRPr lang="en-US" sz="2400" dirty="0">
                <a:latin typeface="+mn-lt"/>
              </a:endParaRPr>
            </a:p>
          </p:txBody>
        </p:sp>
        <p:sp>
          <p:nvSpPr>
            <p:cNvPr id="116744" name="Oval 8"/>
            <p:cNvSpPr>
              <a:spLocks noChangeArrowheads="1"/>
            </p:cNvSpPr>
            <p:nvPr/>
          </p:nvSpPr>
          <p:spPr bwMode="auto">
            <a:xfrm>
              <a:off x="5459493" y="5662813"/>
              <a:ext cx="555452" cy="553390"/>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lstStyle/>
            <a:p>
              <a:pPr algn="ctr" eaLnBrk="0" hangingPunct="0">
                <a:defRPr/>
              </a:pPr>
              <a:r>
                <a:rPr lang="ru-RU" sz="2400" b="1" dirty="0">
                  <a:solidFill>
                    <a:schemeClr val="bg1"/>
                  </a:solidFill>
                  <a:latin typeface="+mn-lt"/>
                  <a:ea typeface="Times New Roman" pitchFamily="18" charset="0"/>
                  <a:cs typeface="Times New Roman" pitchFamily="18" charset="0"/>
                </a:rPr>
                <a:t>14</a:t>
              </a:r>
              <a:endParaRPr lang="ru-RU" sz="2400" dirty="0">
                <a:solidFill>
                  <a:schemeClr val="bg1"/>
                </a:solidFill>
                <a:latin typeface="+mn-lt"/>
              </a:endParaRPr>
            </a:p>
          </p:txBody>
        </p:sp>
        <p:sp>
          <p:nvSpPr>
            <p:cNvPr id="116743" name="AutoShape 7"/>
            <p:cNvSpPr>
              <a:spLocks noChangeShapeType="1"/>
            </p:cNvSpPr>
            <p:nvPr/>
          </p:nvSpPr>
          <p:spPr bwMode="auto">
            <a:xfrm>
              <a:off x="5737218" y="5377397"/>
              <a:ext cx="1588" cy="285416"/>
            </a:xfrm>
            <a:prstGeom prst="straightConnector1">
              <a:avLst/>
            </a:prstGeom>
            <a:noFill/>
            <a:ln w="12700">
              <a:solidFill>
                <a:srgbClr val="000000"/>
              </a:solidFill>
              <a:round/>
              <a:headEnd/>
              <a:tailEnd type="triangle" w="med" len="lg"/>
            </a:ln>
          </p:spPr>
          <p:txBody>
            <a:bodyPr/>
            <a:lstStyle/>
            <a:p>
              <a:pPr>
                <a:defRPr/>
              </a:pPr>
              <a:endParaRPr lang="ru-RU" sz="2400">
                <a:latin typeface="+mn-lt"/>
              </a:endParaRPr>
            </a:p>
          </p:txBody>
        </p:sp>
        <p:sp>
          <p:nvSpPr>
            <p:cNvPr id="116742" name="Oval 6"/>
            <p:cNvSpPr>
              <a:spLocks noChangeArrowheads="1"/>
            </p:cNvSpPr>
            <p:nvPr/>
          </p:nvSpPr>
          <p:spPr bwMode="auto">
            <a:xfrm>
              <a:off x="5024653" y="5215661"/>
              <a:ext cx="604648" cy="553390"/>
            </a:xfrm>
            <a:prstGeom prst="ellipse">
              <a:avLst/>
            </a:prstGeom>
            <a:noFill/>
            <a:ln w="9525">
              <a:noFill/>
              <a:round/>
              <a:headEnd/>
              <a:tailEnd/>
            </a:ln>
          </p:spPr>
          <p:txBody>
            <a:bodyPr lIns="0" tIns="0" rIns="0" bIns="0"/>
            <a:lstStyle/>
            <a:p>
              <a:pPr algn="ctr" eaLnBrk="0" hangingPunct="0">
                <a:defRPr/>
              </a:pPr>
              <a:r>
                <a:rPr lang="en-US" sz="2400">
                  <a:latin typeface="+mn-lt"/>
                  <a:ea typeface="Times New Roman" pitchFamily="18" charset="0"/>
                  <a:cs typeface="Times New Roman" pitchFamily="18" charset="0"/>
                </a:rPr>
                <a:t>*2</a:t>
              </a:r>
              <a:endParaRPr lang="en-US" sz="2400">
                <a:latin typeface="+mn-lt"/>
              </a:endParaRPr>
            </a:p>
          </p:txBody>
        </p:sp>
        <p:sp>
          <p:nvSpPr>
            <p:cNvPr id="48196" name="Text Box 2"/>
            <p:cNvSpPr txBox="1">
              <a:spLocks noChangeArrowheads="1"/>
            </p:cNvSpPr>
            <p:nvPr/>
          </p:nvSpPr>
          <p:spPr bwMode="auto">
            <a:xfrm>
              <a:off x="3350363" y="5708796"/>
              <a:ext cx="1401326" cy="472522"/>
            </a:xfrm>
            <a:prstGeom prst="rect">
              <a:avLst/>
            </a:prstGeom>
            <a:noFill/>
            <a:ln w="9525">
              <a:noFill/>
              <a:miter lim="800000"/>
              <a:headEnd/>
              <a:tailEnd/>
            </a:ln>
          </p:spPr>
          <p:txBody>
            <a:bodyPr lIns="0" tIns="0" rIns="0" bIns="0"/>
            <a:lstStyle/>
            <a:p>
              <a:pPr algn="r" eaLnBrk="0" hangingPunct="0"/>
              <a:r>
                <a:rPr lang="ru-RU" sz="2400">
                  <a:cs typeface="Times New Roman" pitchFamily="18" charset="0"/>
                </a:rPr>
                <a:t>игрок 2:</a:t>
              </a:r>
              <a:endParaRPr lang="ru-RU" sz="2400"/>
            </a:p>
            <a:p>
              <a:pPr eaLnBrk="0" hangingPunct="0"/>
              <a:endParaRPr lang="ru-RU" sz="2400"/>
            </a:p>
          </p:txBody>
        </p:sp>
      </p:grpSp>
      <p:sp>
        <p:nvSpPr>
          <p:cNvPr id="48137" name="Прямоугольник 39"/>
          <p:cNvSpPr>
            <a:spLocks noChangeArrowheads="1"/>
          </p:cNvSpPr>
          <p:nvPr/>
        </p:nvSpPr>
        <p:spPr bwMode="auto">
          <a:xfrm>
            <a:off x="395288" y="785794"/>
            <a:ext cx="8439150" cy="523220"/>
          </a:xfrm>
          <a:prstGeom prst="rect">
            <a:avLst/>
          </a:prstGeom>
          <a:noFill/>
          <a:ln w="9525">
            <a:noFill/>
            <a:miter lim="800000"/>
            <a:headEnd/>
            <a:tailEnd/>
          </a:ln>
        </p:spPr>
        <p:txBody>
          <a:bodyPr>
            <a:spAutoFit/>
          </a:bodyPr>
          <a:lstStyle/>
          <a:p>
            <a:r>
              <a:rPr lang="ru-RU" sz="2800" b="1" dirty="0">
                <a:solidFill>
                  <a:schemeClr val="accent1">
                    <a:lumMod val="75000"/>
                  </a:schemeClr>
                </a:solidFill>
                <a:cs typeface="Times New Roman" pitchFamily="18" charset="0"/>
              </a:rPr>
              <a:t>Задача: </a:t>
            </a:r>
            <a:r>
              <a:rPr lang="ru-RU" sz="2800" dirty="0">
                <a:solidFill>
                  <a:srgbClr val="000000"/>
                </a:solidFill>
                <a:cs typeface="Times New Roman" pitchFamily="18" charset="0"/>
              </a:rPr>
              <a:t>доказать выигрыш какого-то игрока.</a:t>
            </a:r>
            <a:endParaRPr lang="ru-RU" sz="2000" dirty="0"/>
          </a:p>
        </p:txBody>
      </p:sp>
      <p:sp>
        <p:nvSpPr>
          <p:cNvPr id="41" name="Прямоугольник 40"/>
          <p:cNvSpPr/>
          <p:nvPr/>
        </p:nvSpPr>
        <p:spPr>
          <a:xfrm>
            <a:off x="395288" y="1312853"/>
            <a:ext cx="8439150" cy="830263"/>
          </a:xfrm>
          <a:prstGeom prst="rect">
            <a:avLst/>
          </a:prstGeom>
          <a:ln/>
        </p:spPr>
        <p:style>
          <a:lnRef idx="1">
            <a:schemeClr val="accent2"/>
          </a:lnRef>
          <a:fillRef idx="2">
            <a:schemeClr val="accent2"/>
          </a:fillRef>
          <a:effectRef idx="1">
            <a:schemeClr val="accent2"/>
          </a:effectRef>
          <a:fontRef idx="minor">
            <a:schemeClr val="dk1"/>
          </a:fontRef>
        </p:style>
        <p:txBody>
          <a:bodyPr>
            <a:spAutoFit/>
          </a:bodyPr>
          <a:lstStyle/>
          <a:p>
            <a:pPr>
              <a:defRPr/>
            </a:pPr>
            <a:r>
              <a:rPr lang="ru-RU" sz="2400" dirty="0">
                <a:solidFill>
                  <a:srgbClr val="000000"/>
                </a:solidFill>
                <a:cs typeface="Times New Roman" pitchFamily="18" charset="0"/>
              </a:rPr>
              <a:t>Для победителя – только 1 </a:t>
            </a:r>
            <a:r>
              <a:rPr lang="ru-RU" sz="2400" b="1" dirty="0">
                <a:solidFill>
                  <a:srgbClr val="333399"/>
                </a:solidFill>
                <a:cs typeface="Times New Roman" pitchFamily="18" charset="0"/>
              </a:rPr>
              <a:t>верный</a:t>
            </a:r>
            <a:r>
              <a:rPr lang="ru-RU" sz="2400" b="1" dirty="0">
                <a:solidFill>
                  <a:srgbClr val="000000"/>
                </a:solidFill>
                <a:cs typeface="Times New Roman" pitchFamily="18" charset="0"/>
              </a:rPr>
              <a:t> </a:t>
            </a:r>
            <a:r>
              <a:rPr lang="ru-RU" sz="2400" b="1" dirty="0">
                <a:solidFill>
                  <a:srgbClr val="333399"/>
                </a:solidFill>
                <a:cs typeface="Times New Roman" pitchFamily="18" charset="0"/>
              </a:rPr>
              <a:t>ход</a:t>
            </a:r>
            <a:r>
              <a:rPr lang="ru-RU" sz="2400" dirty="0">
                <a:solidFill>
                  <a:srgbClr val="000000"/>
                </a:solidFill>
                <a:cs typeface="Times New Roman" pitchFamily="18" charset="0"/>
              </a:rPr>
              <a:t>, для проигравшего – </a:t>
            </a:r>
            <a:r>
              <a:rPr lang="ru-RU" sz="2400" b="1" dirty="0">
                <a:solidFill>
                  <a:srgbClr val="333399"/>
                </a:solidFill>
                <a:cs typeface="Times New Roman" pitchFamily="18" charset="0"/>
              </a:rPr>
              <a:t>все</a:t>
            </a:r>
            <a:r>
              <a:rPr lang="ru-RU" sz="2400" b="1" dirty="0">
                <a:solidFill>
                  <a:srgbClr val="000000"/>
                </a:solidFill>
                <a:cs typeface="Times New Roman" pitchFamily="18" charset="0"/>
              </a:rPr>
              <a:t> </a:t>
            </a:r>
            <a:r>
              <a:rPr lang="ru-RU" sz="2400" b="1" dirty="0">
                <a:solidFill>
                  <a:srgbClr val="333399"/>
                </a:solidFill>
                <a:cs typeface="Times New Roman" pitchFamily="18" charset="0"/>
              </a:rPr>
              <a:t>возможные</a:t>
            </a:r>
            <a:r>
              <a:rPr lang="ru-RU" sz="2400" dirty="0">
                <a:solidFill>
                  <a:srgbClr val="000000"/>
                </a:solidFill>
                <a:cs typeface="Times New Roman" pitchFamily="18" charset="0"/>
              </a:rPr>
              <a:t> ответы</a:t>
            </a:r>
            <a:r>
              <a:rPr lang="ru-RU" sz="2400" dirty="0">
                <a:solidFill>
                  <a:srgbClr val="000000"/>
                </a:solidFill>
                <a:cs typeface="Times New Roman" pitchFamily="18" charset="0"/>
                <a:sym typeface="Symbol" pitchFamily="18" charset="2"/>
              </a:rPr>
              <a:t>.</a:t>
            </a:r>
            <a:endParaRPr lang="ru-RU" dirty="0"/>
          </a:p>
        </p:txBody>
      </p:sp>
      <p:graphicFrame>
        <p:nvGraphicFramePr>
          <p:cNvPr id="43" name="Таблица 42"/>
          <p:cNvGraphicFramePr>
            <a:graphicFrameLocks noGrp="1"/>
          </p:cNvGraphicFramePr>
          <p:nvPr/>
        </p:nvGraphicFramePr>
        <p:xfrm>
          <a:off x="190500" y="2270125"/>
          <a:ext cx="5872163" cy="644526"/>
        </p:xfrm>
        <a:graphic>
          <a:graphicData uri="http://schemas.openxmlformats.org/drawingml/2006/table">
            <a:tbl>
              <a:tblPr/>
              <a:tblGrid>
                <a:gridCol w="419100"/>
                <a:gridCol w="419100"/>
                <a:gridCol w="420688"/>
                <a:gridCol w="419100"/>
                <a:gridCol w="419100"/>
                <a:gridCol w="419100"/>
                <a:gridCol w="419100"/>
                <a:gridCol w="420687"/>
                <a:gridCol w="419100"/>
                <a:gridCol w="419100"/>
                <a:gridCol w="419100"/>
                <a:gridCol w="419100"/>
                <a:gridCol w="420688"/>
                <a:gridCol w="419100"/>
              </a:tblGrid>
              <a:tr h="3222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chemeClr val="tx1"/>
                          </a:solidFill>
                          <a:effectLst/>
                          <a:latin typeface="Arial" pitchFamily="34" charset="0"/>
                          <a:cs typeface="Times New Roman" pitchFamily="18" charset="0"/>
                        </a:rPr>
                        <a:t>S</a:t>
                      </a:r>
                      <a:endParaRPr kumimoji="0" lang="ru-RU" sz="1500" b="0" i="0" u="none" strike="noStrike" cap="none" normalizeH="0" baseline="0" dirty="0" smtClean="0">
                        <a:ln>
                          <a:noFill/>
                        </a:ln>
                        <a:solidFill>
                          <a:schemeClr val="tx1"/>
                        </a:solidFill>
                        <a:effectLst/>
                        <a:latin typeface="Arial" pitchFamily="34" charset="0"/>
                        <a:cs typeface="Times New Roman" pitchFamily="18" charset="0"/>
                      </a:endParaRPr>
                    </a:p>
                  </a:txBody>
                  <a:tcPr marL="66061" marR="66061" marT="0" marB="0"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500" b="0" i="0" u="none" strike="noStrike" cap="none" normalizeH="0" baseline="0" smtClean="0">
                          <a:ln>
                            <a:noFill/>
                          </a:ln>
                          <a:solidFill>
                            <a:schemeClr val="tx1"/>
                          </a:solidFill>
                          <a:effectLst/>
                          <a:latin typeface="Arial" pitchFamily="34" charset="0"/>
                          <a:cs typeface="Times New Roman" pitchFamily="18" charset="0"/>
                        </a:rPr>
                        <a:t>1</a:t>
                      </a:r>
                    </a:p>
                  </a:txBody>
                  <a:tcPr marL="66061" marR="66061" marT="0" marB="0"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500" b="0" i="0" u="none" strike="noStrike" cap="none" normalizeH="0" baseline="0" smtClean="0">
                          <a:ln>
                            <a:noFill/>
                          </a:ln>
                          <a:solidFill>
                            <a:schemeClr val="tx1"/>
                          </a:solidFill>
                          <a:effectLst/>
                          <a:latin typeface="Arial" pitchFamily="34" charset="0"/>
                          <a:cs typeface="Times New Roman" pitchFamily="18" charset="0"/>
                        </a:rPr>
                        <a:t>2</a:t>
                      </a:r>
                    </a:p>
                  </a:txBody>
                  <a:tcPr marL="66061" marR="66061" marT="0" marB="0"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500" b="0" i="0" u="none" strike="noStrike" cap="none" normalizeH="0" baseline="0" smtClean="0">
                          <a:ln>
                            <a:noFill/>
                          </a:ln>
                          <a:solidFill>
                            <a:schemeClr val="tx1"/>
                          </a:solidFill>
                          <a:effectLst/>
                          <a:latin typeface="Arial" pitchFamily="34" charset="0"/>
                          <a:cs typeface="Times New Roman" pitchFamily="18" charset="0"/>
                        </a:rPr>
                        <a:t>3</a:t>
                      </a:r>
                    </a:p>
                  </a:txBody>
                  <a:tcPr marL="66061" marR="66061" marT="0" marB="0"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500" b="0" i="0" u="none" strike="noStrike" cap="none" normalizeH="0" baseline="0" smtClean="0">
                          <a:ln>
                            <a:noFill/>
                          </a:ln>
                          <a:solidFill>
                            <a:schemeClr val="tx1"/>
                          </a:solidFill>
                          <a:effectLst/>
                          <a:latin typeface="Arial" pitchFamily="34" charset="0"/>
                          <a:cs typeface="Times New Roman" pitchFamily="18" charset="0"/>
                        </a:rPr>
                        <a:t>4</a:t>
                      </a:r>
                    </a:p>
                  </a:txBody>
                  <a:tcPr marL="66061" marR="66061" marT="0" marB="0"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500" b="0" i="0" u="none" strike="noStrike" cap="none" normalizeH="0" baseline="0" smtClean="0">
                          <a:ln>
                            <a:noFill/>
                          </a:ln>
                          <a:solidFill>
                            <a:schemeClr val="tx1"/>
                          </a:solidFill>
                          <a:effectLst/>
                          <a:latin typeface="Arial" pitchFamily="34" charset="0"/>
                          <a:cs typeface="Times New Roman" pitchFamily="18" charset="0"/>
                        </a:rPr>
                        <a:t>5</a:t>
                      </a:r>
                    </a:p>
                  </a:txBody>
                  <a:tcPr marL="66061" marR="66061" marT="0" marB="0"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500" b="0" i="0" u="none" strike="noStrike" cap="none" normalizeH="0" baseline="0" smtClean="0">
                          <a:ln>
                            <a:noFill/>
                          </a:ln>
                          <a:solidFill>
                            <a:schemeClr val="tx1"/>
                          </a:solidFill>
                          <a:effectLst/>
                          <a:latin typeface="Arial" pitchFamily="34" charset="0"/>
                          <a:cs typeface="Times New Roman" pitchFamily="18" charset="0"/>
                        </a:rPr>
                        <a:t>6</a:t>
                      </a:r>
                    </a:p>
                  </a:txBody>
                  <a:tcPr marL="66061" marR="66061" marT="0" marB="0"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500" b="0" i="0" u="none" strike="noStrike" cap="none" normalizeH="0" baseline="0" smtClean="0">
                          <a:ln>
                            <a:noFill/>
                          </a:ln>
                          <a:solidFill>
                            <a:schemeClr val="tx1"/>
                          </a:solidFill>
                          <a:effectLst/>
                          <a:latin typeface="Arial" pitchFamily="34" charset="0"/>
                          <a:cs typeface="Times New Roman" pitchFamily="18" charset="0"/>
                        </a:rPr>
                        <a:t>7</a:t>
                      </a:r>
                    </a:p>
                  </a:txBody>
                  <a:tcPr marL="66061" marR="66061" marT="0" marB="0"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500" b="0" i="0" u="none" strike="noStrike" cap="none" normalizeH="0" baseline="0" smtClean="0">
                          <a:ln>
                            <a:noFill/>
                          </a:ln>
                          <a:solidFill>
                            <a:schemeClr val="tx1"/>
                          </a:solidFill>
                          <a:effectLst/>
                          <a:latin typeface="Arial" pitchFamily="34" charset="0"/>
                          <a:cs typeface="Times New Roman" pitchFamily="18" charset="0"/>
                        </a:rPr>
                        <a:t>8</a:t>
                      </a:r>
                    </a:p>
                  </a:txBody>
                  <a:tcPr marL="66061" marR="66061" marT="0" marB="0"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500" b="0" i="0" u="none" strike="noStrike" cap="none" normalizeH="0" baseline="0" smtClean="0">
                          <a:ln>
                            <a:noFill/>
                          </a:ln>
                          <a:solidFill>
                            <a:schemeClr val="tx1"/>
                          </a:solidFill>
                          <a:effectLst/>
                          <a:latin typeface="Arial" pitchFamily="34" charset="0"/>
                          <a:cs typeface="Times New Roman" pitchFamily="18" charset="0"/>
                        </a:rPr>
                        <a:t>9</a:t>
                      </a:r>
                    </a:p>
                  </a:txBody>
                  <a:tcPr marL="66061" marR="66061" marT="0" marB="0"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smtClean="0">
                          <a:ln>
                            <a:noFill/>
                          </a:ln>
                          <a:solidFill>
                            <a:schemeClr val="tx1"/>
                          </a:solidFill>
                          <a:effectLst/>
                          <a:latin typeface="Arial" pitchFamily="34" charset="0"/>
                          <a:cs typeface="Times New Roman" pitchFamily="18" charset="0"/>
                        </a:rPr>
                        <a:t>1</a:t>
                      </a:r>
                      <a:r>
                        <a:rPr kumimoji="0" lang="ru-RU" sz="1500" b="0" i="0" u="none" strike="noStrike" cap="none" normalizeH="0" baseline="0" smtClean="0">
                          <a:ln>
                            <a:noFill/>
                          </a:ln>
                          <a:solidFill>
                            <a:schemeClr val="tx1"/>
                          </a:solidFill>
                          <a:effectLst/>
                          <a:latin typeface="Arial" pitchFamily="34" charset="0"/>
                          <a:cs typeface="Times New Roman" pitchFamily="18" charset="0"/>
                        </a:rPr>
                        <a:t>0</a:t>
                      </a:r>
                    </a:p>
                  </a:txBody>
                  <a:tcPr marL="66061" marR="66061" marT="0" marB="0"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500" b="0" i="0" u="none" strike="noStrike" cap="none" normalizeH="0" baseline="0" smtClean="0">
                          <a:ln>
                            <a:noFill/>
                          </a:ln>
                          <a:solidFill>
                            <a:schemeClr val="tx1"/>
                          </a:solidFill>
                          <a:effectLst/>
                          <a:latin typeface="Arial" pitchFamily="34" charset="0"/>
                          <a:cs typeface="Times New Roman" pitchFamily="18" charset="0"/>
                        </a:rPr>
                        <a:t>11</a:t>
                      </a:r>
                    </a:p>
                  </a:txBody>
                  <a:tcPr marL="66061" marR="66061" marT="0" marB="0"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smtClean="0">
                          <a:ln>
                            <a:noFill/>
                          </a:ln>
                          <a:solidFill>
                            <a:schemeClr val="tx1"/>
                          </a:solidFill>
                          <a:effectLst/>
                          <a:latin typeface="Arial" pitchFamily="34" charset="0"/>
                          <a:cs typeface="Times New Roman" pitchFamily="18" charset="0"/>
                        </a:rPr>
                        <a:t>1</a:t>
                      </a:r>
                      <a:r>
                        <a:rPr kumimoji="0" lang="ru-RU" sz="1500" b="0" i="0" u="none" strike="noStrike" cap="none" normalizeH="0" baseline="0" smtClean="0">
                          <a:ln>
                            <a:noFill/>
                          </a:ln>
                          <a:solidFill>
                            <a:schemeClr val="tx1"/>
                          </a:solidFill>
                          <a:effectLst/>
                          <a:latin typeface="Arial" pitchFamily="34" charset="0"/>
                          <a:cs typeface="Times New Roman" pitchFamily="18" charset="0"/>
                        </a:rPr>
                        <a:t>2</a:t>
                      </a:r>
                    </a:p>
                  </a:txBody>
                  <a:tcPr marL="66061" marR="66061" marT="0" marB="0"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smtClean="0">
                          <a:ln>
                            <a:noFill/>
                          </a:ln>
                          <a:solidFill>
                            <a:schemeClr val="tx1"/>
                          </a:solidFill>
                          <a:effectLst/>
                          <a:latin typeface="Arial" pitchFamily="34" charset="0"/>
                          <a:cs typeface="Times New Roman" pitchFamily="18" charset="0"/>
                        </a:rPr>
                        <a:t>1</a:t>
                      </a:r>
                      <a:r>
                        <a:rPr kumimoji="0" lang="ru-RU" sz="1500" b="0" i="0" u="none" strike="noStrike" cap="none" normalizeH="0" baseline="0" smtClean="0">
                          <a:ln>
                            <a:noFill/>
                          </a:ln>
                          <a:solidFill>
                            <a:schemeClr val="tx1"/>
                          </a:solidFill>
                          <a:effectLst/>
                          <a:latin typeface="Arial" pitchFamily="34" charset="0"/>
                          <a:cs typeface="Times New Roman" pitchFamily="18" charset="0"/>
                        </a:rPr>
                        <a:t>3</a:t>
                      </a:r>
                    </a:p>
                  </a:txBody>
                  <a:tcPr marL="66061" marR="66061" marT="0" marB="0"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r>
              <a:tr h="3222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500" b="0" i="0" u="none" strike="noStrike" cap="none" normalizeH="0" baseline="0" smtClean="0">
                        <a:ln>
                          <a:noFill/>
                        </a:ln>
                        <a:solidFill>
                          <a:schemeClr val="tx1"/>
                        </a:solidFill>
                        <a:effectLst/>
                        <a:latin typeface="Arial" pitchFamily="34" charset="0"/>
                        <a:cs typeface="Times New Roman" pitchFamily="18" charset="0"/>
                      </a:endParaRPr>
                    </a:p>
                  </a:txBody>
                  <a:tcPr marL="66061" marR="66061" marT="0" marB="0"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500" b="1" i="0" u="none" strike="noStrike" cap="none" normalizeH="0" baseline="0" dirty="0" smtClean="0">
                          <a:ln>
                            <a:noFill/>
                          </a:ln>
                          <a:solidFill>
                            <a:schemeClr val="bg1"/>
                          </a:solidFill>
                          <a:effectLst/>
                          <a:latin typeface="Arial" pitchFamily="34" charset="0"/>
                          <a:cs typeface="Times New Roman" pitchFamily="18" charset="0"/>
                        </a:rPr>
                        <a:t>П</a:t>
                      </a:r>
                      <a:r>
                        <a:rPr kumimoji="0" lang="en-US" sz="1500" b="0" i="0" u="none" strike="noStrike" cap="none" normalizeH="0" baseline="-25000" dirty="0" smtClean="0">
                          <a:ln>
                            <a:noFill/>
                          </a:ln>
                          <a:solidFill>
                            <a:schemeClr val="bg1"/>
                          </a:solidFill>
                          <a:effectLst/>
                          <a:latin typeface="Arial" pitchFamily="34" charset="0"/>
                          <a:cs typeface="Times New Roman" pitchFamily="18" charset="0"/>
                        </a:rPr>
                        <a:t>3</a:t>
                      </a:r>
                      <a:endParaRPr kumimoji="0" lang="en-US" sz="1500" b="0" i="0" u="none" strike="noStrike" cap="none" normalizeH="0" baseline="0" dirty="0" smtClean="0">
                        <a:ln>
                          <a:noFill/>
                        </a:ln>
                        <a:solidFill>
                          <a:schemeClr val="bg1"/>
                        </a:solidFill>
                        <a:effectLst/>
                        <a:latin typeface="Arial" pitchFamily="34" charset="0"/>
                        <a:cs typeface="Times New Roman" pitchFamily="18" charset="0"/>
                      </a:endParaRPr>
                    </a:p>
                  </a:txBody>
                  <a:tcPr marL="66061" marR="66061"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smtClean="0">
                          <a:ln>
                            <a:noFill/>
                          </a:ln>
                          <a:solidFill>
                            <a:schemeClr val="tx1"/>
                          </a:solidFill>
                          <a:effectLst/>
                          <a:latin typeface="Arial" pitchFamily="34" charset="0"/>
                          <a:cs typeface="Times New Roman" pitchFamily="18" charset="0"/>
                        </a:rPr>
                        <a:t>B</a:t>
                      </a:r>
                      <a:r>
                        <a:rPr kumimoji="0" lang="en-US" sz="1500" b="0" i="0" u="none" strike="noStrike" cap="none" normalizeH="0" baseline="-25000" smtClean="0">
                          <a:ln>
                            <a:noFill/>
                          </a:ln>
                          <a:solidFill>
                            <a:schemeClr val="tx1"/>
                          </a:solidFill>
                          <a:effectLst/>
                          <a:latin typeface="Arial" pitchFamily="34" charset="0"/>
                          <a:cs typeface="Times New Roman" pitchFamily="18" charset="0"/>
                        </a:rPr>
                        <a:t>3</a:t>
                      </a:r>
                      <a:endParaRPr kumimoji="0" lang="en-US" sz="1500" b="0" i="0" u="none" strike="noStrike" cap="none" normalizeH="0" baseline="0" smtClean="0">
                        <a:ln>
                          <a:noFill/>
                        </a:ln>
                        <a:solidFill>
                          <a:schemeClr val="tx1"/>
                        </a:solidFill>
                        <a:effectLst/>
                        <a:latin typeface="Arial" pitchFamily="34" charset="0"/>
                        <a:cs typeface="Times New Roman" pitchFamily="18" charset="0"/>
                      </a:endParaRPr>
                    </a:p>
                  </a:txBody>
                  <a:tcPr marL="66061" marR="66061"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smtClean="0">
                          <a:ln>
                            <a:noFill/>
                          </a:ln>
                          <a:solidFill>
                            <a:schemeClr val="tx1"/>
                          </a:solidFill>
                          <a:effectLst/>
                          <a:latin typeface="Arial" pitchFamily="34" charset="0"/>
                          <a:cs typeface="Times New Roman" pitchFamily="18" charset="0"/>
                        </a:rPr>
                        <a:t>B</a:t>
                      </a:r>
                      <a:r>
                        <a:rPr kumimoji="0" lang="en-US" sz="1500" b="0" i="0" u="none" strike="noStrike" cap="none" normalizeH="0" baseline="-25000" smtClean="0">
                          <a:ln>
                            <a:noFill/>
                          </a:ln>
                          <a:solidFill>
                            <a:schemeClr val="tx1"/>
                          </a:solidFill>
                          <a:effectLst/>
                          <a:latin typeface="Arial" pitchFamily="34" charset="0"/>
                          <a:cs typeface="Times New Roman" pitchFamily="18" charset="0"/>
                        </a:rPr>
                        <a:t>2</a:t>
                      </a:r>
                      <a:endParaRPr kumimoji="0" lang="en-US" sz="1500" b="0" i="0" u="none" strike="noStrike" cap="none" normalizeH="0" baseline="0" smtClean="0">
                        <a:ln>
                          <a:noFill/>
                        </a:ln>
                        <a:solidFill>
                          <a:schemeClr val="tx1"/>
                        </a:solidFill>
                        <a:effectLst/>
                        <a:latin typeface="Arial" pitchFamily="34" charset="0"/>
                        <a:cs typeface="Times New Roman" pitchFamily="18" charset="0"/>
                      </a:endParaRPr>
                    </a:p>
                  </a:txBody>
                  <a:tcPr marL="66061" marR="66061"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500" b="1" i="0" u="none" strike="noStrike" cap="none" normalizeH="0" baseline="0" dirty="0" smtClean="0">
                          <a:ln>
                            <a:noFill/>
                          </a:ln>
                          <a:solidFill>
                            <a:schemeClr val="bg1"/>
                          </a:solidFill>
                          <a:effectLst/>
                          <a:latin typeface="Arial" pitchFamily="34" charset="0"/>
                          <a:cs typeface="Times New Roman" pitchFamily="18" charset="0"/>
                        </a:rPr>
                        <a:t>П</a:t>
                      </a:r>
                      <a:r>
                        <a:rPr kumimoji="0" lang="en-US" sz="1500" b="1" i="0" u="none" strike="noStrike" cap="none" normalizeH="0" baseline="-25000" dirty="0" smtClean="0">
                          <a:ln>
                            <a:noFill/>
                          </a:ln>
                          <a:solidFill>
                            <a:schemeClr val="bg1"/>
                          </a:solidFill>
                          <a:effectLst/>
                          <a:latin typeface="Arial" pitchFamily="34" charset="0"/>
                          <a:cs typeface="Times New Roman" pitchFamily="18" charset="0"/>
                        </a:rPr>
                        <a:t>2</a:t>
                      </a:r>
                      <a:endParaRPr kumimoji="0" lang="en-US" sz="1500" b="1" i="0" u="none" strike="noStrike" cap="none" normalizeH="0" baseline="0" dirty="0" smtClean="0">
                        <a:ln>
                          <a:noFill/>
                        </a:ln>
                        <a:solidFill>
                          <a:schemeClr val="bg1"/>
                        </a:solidFill>
                        <a:effectLst/>
                        <a:latin typeface="Arial" pitchFamily="34" charset="0"/>
                        <a:cs typeface="Times New Roman" pitchFamily="18" charset="0"/>
                      </a:endParaRPr>
                    </a:p>
                  </a:txBody>
                  <a:tcPr marL="66061" marR="66061"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smtClean="0">
                          <a:ln>
                            <a:noFill/>
                          </a:ln>
                          <a:solidFill>
                            <a:schemeClr val="tx1"/>
                          </a:solidFill>
                          <a:effectLst/>
                          <a:latin typeface="Arial" pitchFamily="34" charset="0"/>
                          <a:cs typeface="Times New Roman" pitchFamily="18" charset="0"/>
                        </a:rPr>
                        <a:t>B</a:t>
                      </a:r>
                      <a:r>
                        <a:rPr kumimoji="0" lang="en-US" sz="1500" b="0" i="0" u="none" strike="noStrike" cap="none" normalizeH="0" baseline="-25000" smtClean="0">
                          <a:ln>
                            <a:noFill/>
                          </a:ln>
                          <a:solidFill>
                            <a:schemeClr val="tx1"/>
                          </a:solidFill>
                          <a:effectLst/>
                          <a:latin typeface="Arial" pitchFamily="34" charset="0"/>
                          <a:cs typeface="Times New Roman" pitchFamily="18" charset="0"/>
                        </a:rPr>
                        <a:t>2</a:t>
                      </a:r>
                    </a:p>
                  </a:txBody>
                  <a:tcPr marL="66061" marR="66061"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500" b="1" i="0" u="none" strike="noStrike" cap="none" normalizeH="0" baseline="0" dirty="0" smtClean="0">
                          <a:ln>
                            <a:noFill/>
                          </a:ln>
                          <a:solidFill>
                            <a:schemeClr val="bg1"/>
                          </a:solidFill>
                          <a:effectLst/>
                          <a:latin typeface="Arial" pitchFamily="34" charset="0"/>
                          <a:cs typeface="Times New Roman" pitchFamily="18" charset="0"/>
                        </a:rPr>
                        <a:t>П</a:t>
                      </a:r>
                      <a:r>
                        <a:rPr kumimoji="0" lang="en-US" sz="1500" b="1" i="0" u="none" strike="noStrike" cap="none" normalizeH="0" baseline="-25000" dirty="0" smtClean="0">
                          <a:ln>
                            <a:noFill/>
                          </a:ln>
                          <a:solidFill>
                            <a:schemeClr val="bg1"/>
                          </a:solidFill>
                          <a:effectLst/>
                          <a:latin typeface="Arial" pitchFamily="34" charset="0"/>
                          <a:cs typeface="Times New Roman" pitchFamily="18" charset="0"/>
                        </a:rPr>
                        <a:t>1</a:t>
                      </a:r>
                      <a:endParaRPr kumimoji="0" lang="en-US" sz="1500" b="1" i="0" u="none" strike="noStrike" cap="none" normalizeH="0" baseline="0" dirty="0" smtClean="0">
                        <a:ln>
                          <a:noFill/>
                        </a:ln>
                        <a:solidFill>
                          <a:schemeClr val="bg1"/>
                        </a:solidFill>
                        <a:effectLst/>
                        <a:latin typeface="Arial" pitchFamily="34" charset="0"/>
                        <a:cs typeface="Times New Roman" pitchFamily="18" charset="0"/>
                      </a:endParaRPr>
                    </a:p>
                  </a:txBody>
                  <a:tcPr marL="66061" marR="66061"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smtClean="0">
                          <a:ln>
                            <a:noFill/>
                          </a:ln>
                          <a:solidFill>
                            <a:schemeClr val="tx1"/>
                          </a:solidFill>
                          <a:effectLst/>
                          <a:latin typeface="Arial" pitchFamily="34" charset="0"/>
                          <a:cs typeface="Times New Roman" pitchFamily="18" charset="0"/>
                        </a:rPr>
                        <a:t>В</a:t>
                      </a:r>
                      <a:r>
                        <a:rPr kumimoji="0" lang="en-US" sz="1500" b="0" i="0" u="none" strike="noStrike" cap="none" normalizeH="0" baseline="-25000" smtClean="0">
                          <a:ln>
                            <a:noFill/>
                          </a:ln>
                          <a:solidFill>
                            <a:schemeClr val="tx1"/>
                          </a:solidFill>
                          <a:effectLst/>
                          <a:latin typeface="Arial" pitchFamily="34" charset="0"/>
                          <a:cs typeface="Times New Roman" pitchFamily="18" charset="0"/>
                        </a:rPr>
                        <a:t>1</a:t>
                      </a:r>
                      <a:endParaRPr kumimoji="0" lang="ru-RU" sz="1500" b="0" i="0" u="none" strike="noStrike" cap="none" normalizeH="0" baseline="0" smtClean="0">
                        <a:ln>
                          <a:noFill/>
                        </a:ln>
                        <a:solidFill>
                          <a:schemeClr val="tx1"/>
                        </a:solidFill>
                        <a:effectLst/>
                        <a:latin typeface="Arial" pitchFamily="34" charset="0"/>
                        <a:cs typeface="Times New Roman" pitchFamily="18" charset="0"/>
                      </a:endParaRPr>
                    </a:p>
                  </a:txBody>
                  <a:tcPr marL="66061" marR="66061"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chemeClr val="tx1"/>
                          </a:solidFill>
                          <a:effectLst/>
                          <a:latin typeface="Arial" pitchFamily="34" charset="0"/>
                          <a:cs typeface="Times New Roman" pitchFamily="18" charset="0"/>
                        </a:rPr>
                        <a:t>В</a:t>
                      </a:r>
                      <a:r>
                        <a:rPr kumimoji="0" lang="en-US" sz="1500" b="0" i="0" u="none" strike="noStrike" cap="none" normalizeH="0" baseline="-25000" dirty="0" smtClean="0">
                          <a:ln>
                            <a:noFill/>
                          </a:ln>
                          <a:solidFill>
                            <a:schemeClr val="tx1"/>
                          </a:solidFill>
                          <a:effectLst/>
                          <a:latin typeface="Arial" pitchFamily="34" charset="0"/>
                          <a:cs typeface="Times New Roman" pitchFamily="18" charset="0"/>
                        </a:rPr>
                        <a:t>1</a:t>
                      </a:r>
                      <a:endParaRPr kumimoji="0" lang="ru-RU" sz="1500" b="0" i="0" u="none" strike="noStrike" cap="none" normalizeH="0" baseline="0" dirty="0" smtClean="0">
                        <a:ln>
                          <a:noFill/>
                        </a:ln>
                        <a:solidFill>
                          <a:schemeClr val="tx1"/>
                        </a:solidFill>
                        <a:effectLst/>
                        <a:latin typeface="Arial" pitchFamily="34" charset="0"/>
                        <a:cs typeface="Times New Roman" pitchFamily="18" charset="0"/>
                      </a:endParaRPr>
                    </a:p>
                  </a:txBody>
                  <a:tcPr marL="66061" marR="66061"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chemeClr val="tx1"/>
                          </a:solidFill>
                          <a:effectLst/>
                          <a:latin typeface="Arial" pitchFamily="34" charset="0"/>
                          <a:cs typeface="Times New Roman" pitchFamily="18" charset="0"/>
                        </a:rPr>
                        <a:t>В</a:t>
                      </a:r>
                      <a:r>
                        <a:rPr kumimoji="0" lang="en-US" sz="1500" b="0" i="0" u="none" strike="noStrike" cap="none" normalizeH="0" baseline="-25000" dirty="0" smtClean="0">
                          <a:ln>
                            <a:noFill/>
                          </a:ln>
                          <a:solidFill>
                            <a:schemeClr val="tx1"/>
                          </a:solidFill>
                          <a:effectLst/>
                          <a:latin typeface="Arial" pitchFamily="34" charset="0"/>
                          <a:cs typeface="Times New Roman" pitchFamily="18" charset="0"/>
                        </a:rPr>
                        <a:t>1</a:t>
                      </a:r>
                      <a:endParaRPr kumimoji="0" lang="ru-RU" sz="1500" b="0" i="0" u="none" strike="noStrike" cap="none" normalizeH="0" baseline="0" dirty="0" smtClean="0">
                        <a:ln>
                          <a:noFill/>
                        </a:ln>
                        <a:solidFill>
                          <a:schemeClr val="tx1"/>
                        </a:solidFill>
                        <a:effectLst/>
                        <a:latin typeface="Arial" pitchFamily="34" charset="0"/>
                        <a:cs typeface="Times New Roman" pitchFamily="18" charset="0"/>
                      </a:endParaRPr>
                    </a:p>
                  </a:txBody>
                  <a:tcPr marL="66061" marR="66061"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smtClean="0">
                          <a:ln>
                            <a:noFill/>
                          </a:ln>
                          <a:solidFill>
                            <a:schemeClr val="tx1"/>
                          </a:solidFill>
                          <a:effectLst/>
                          <a:latin typeface="Arial" pitchFamily="34" charset="0"/>
                          <a:cs typeface="Times New Roman" pitchFamily="18" charset="0"/>
                        </a:rPr>
                        <a:t>В</a:t>
                      </a:r>
                      <a:r>
                        <a:rPr kumimoji="0" lang="en-US" sz="1500" b="0" i="0" u="none" strike="noStrike" cap="none" normalizeH="0" baseline="-25000" smtClean="0">
                          <a:ln>
                            <a:noFill/>
                          </a:ln>
                          <a:solidFill>
                            <a:schemeClr val="tx1"/>
                          </a:solidFill>
                          <a:effectLst/>
                          <a:latin typeface="Arial" pitchFamily="34" charset="0"/>
                          <a:cs typeface="Times New Roman" pitchFamily="18" charset="0"/>
                        </a:rPr>
                        <a:t>1</a:t>
                      </a:r>
                      <a:endParaRPr kumimoji="0" lang="ru-RU" sz="1500" b="0" i="0" u="none" strike="noStrike" cap="none" normalizeH="0" baseline="0" smtClean="0">
                        <a:ln>
                          <a:noFill/>
                        </a:ln>
                        <a:solidFill>
                          <a:schemeClr val="tx1"/>
                        </a:solidFill>
                        <a:effectLst/>
                        <a:latin typeface="Arial" pitchFamily="34" charset="0"/>
                        <a:cs typeface="Times New Roman" pitchFamily="18" charset="0"/>
                      </a:endParaRPr>
                    </a:p>
                  </a:txBody>
                  <a:tcPr marL="66061" marR="66061"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smtClean="0">
                          <a:ln>
                            <a:noFill/>
                          </a:ln>
                          <a:solidFill>
                            <a:schemeClr val="tx1"/>
                          </a:solidFill>
                          <a:effectLst/>
                          <a:latin typeface="Arial" pitchFamily="34" charset="0"/>
                          <a:cs typeface="Times New Roman" pitchFamily="18" charset="0"/>
                        </a:rPr>
                        <a:t>В</a:t>
                      </a:r>
                      <a:r>
                        <a:rPr kumimoji="0" lang="en-US" sz="1500" b="0" i="0" u="none" strike="noStrike" cap="none" normalizeH="0" baseline="-25000" smtClean="0">
                          <a:ln>
                            <a:noFill/>
                          </a:ln>
                          <a:solidFill>
                            <a:schemeClr val="tx1"/>
                          </a:solidFill>
                          <a:effectLst/>
                          <a:latin typeface="Arial" pitchFamily="34" charset="0"/>
                          <a:cs typeface="Times New Roman" pitchFamily="18" charset="0"/>
                        </a:rPr>
                        <a:t>1</a:t>
                      </a:r>
                      <a:endParaRPr kumimoji="0" lang="ru-RU" sz="1500" b="0" i="0" u="none" strike="noStrike" cap="none" normalizeH="0" baseline="0" smtClean="0">
                        <a:ln>
                          <a:noFill/>
                        </a:ln>
                        <a:solidFill>
                          <a:schemeClr val="tx1"/>
                        </a:solidFill>
                        <a:effectLst/>
                        <a:latin typeface="Arial" pitchFamily="34" charset="0"/>
                        <a:cs typeface="Times New Roman" pitchFamily="18" charset="0"/>
                      </a:endParaRPr>
                    </a:p>
                  </a:txBody>
                  <a:tcPr marL="66061" marR="66061"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smtClean="0">
                          <a:ln>
                            <a:noFill/>
                          </a:ln>
                          <a:solidFill>
                            <a:schemeClr val="tx1"/>
                          </a:solidFill>
                          <a:effectLst/>
                          <a:latin typeface="Arial" pitchFamily="34" charset="0"/>
                          <a:cs typeface="Times New Roman" pitchFamily="18" charset="0"/>
                        </a:rPr>
                        <a:t>В</a:t>
                      </a:r>
                      <a:r>
                        <a:rPr kumimoji="0" lang="en-US" sz="1500" b="0" i="0" u="none" strike="noStrike" cap="none" normalizeH="0" baseline="-25000" smtClean="0">
                          <a:ln>
                            <a:noFill/>
                          </a:ln>
                          <a:solidFill>
                            <a:schemeClr val="tx1"/>
                          </a:solidFill>
                          <a:effectLst/>
                          <a:latin typeface="Arial" pitchFamily="34" charset="0"/>
                          <a:cs typeface="Times New Roman" pitchFamily="18" charset="0"/>
                        </a:rPr>
                        <a:t>1</a:t>
                      </a:r>
                      <a:endParaRPr kumimoji="0" lang="ru-RU" sz="1500" b="0" i="0" u="none" strike="noStrike" cap="none" normalizeH="0" baseline="0" smtClean="0">
                        <a:ln>
                          <a:noFill/>
                        </a:ln>
                        <a:solidFill>
                          <a:schemeClr val="tx1"/>
                        </a:solidFill>
                        <a:effectLst/>
                        <a:latin typeface="Arial" pitchFamily="34" charset="0"/>
                        <a:cs typeface="Times New Roman" pitchFamily="18" charset="0"/>
                      </a:endParaRPr>
                    </a:p>
                  </a:txBody>
                  <a:tcPr marL="66061" marR="66061"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chemeClr val="tx1"/>
                          </a:solidFill>
                          <a:effectLst/>
                          <a:latin typeface="Arial" pitchFamily="34" charset="0"/>
                          <a:cs typeface="Times New Roman" pitchFamily="18" charset="0"/>
                        </a:rPr>
                        <a:t>В</a:t>
                      </a:r>
                      <a:r>
                        <a:rPr kumimoji="0" lang="en-US" sz="1500" b="0" i="0" u="none" strike="noStrike" cap="none" normalizeH="0" baseline="-25000" dirty="0" smtClean="0">
                          <a:ln>
                            <a:noFill/>
                          </a:ln>
                          <a:solidFill>
                            <a:schemeClr val="tx1"/>
                          </a:solidFill>
                          <a:effectLst/>
                          <a:latin typeface="Arial" pitchFamily="34" charset="0"/>
                          <a:cs typeface="Times New Roman" pitchFamily="18" charset="0"/>
                        </a:rPr>
                        <a:t>1</a:t>
                      </a:r>
                      <a:endParaRPr kumimoji="0" lang="ru-RU" sz="1500" b="0" i="0" u="none" strike="noStrike" cap="none" normalizeH="0" baseline="0" dirty="0" smtClean="0">
                        <a:ln>
                          <a:noFill/>
                        </a:ln>
                        <a:solidFill>
                          <a:schemeClr val="tx1"/>
                        </a:solidFill>
                        <a:effectLst/>
                        <a:latin typeface="Arial" pitchFamily="34" charset="0"/>
                        <a:cs typeface="Times New Roman" pitchFamily="18" charset="0"/>
                      </a:endParaRPr>
                    </a:p>
                  </a:txBody>
                  <a:tcPr marL="66061" marR="66061"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r>
            </a:tbl>
          </a:graphicData>
        </a:graphic>
      </p:graphicFrame>
      <p:sp>
        <p:nvSpPr>
          <p:cNvPr id="44" name="Скругленный прямоугольник 43"/>
          <p:cNvSpPr>
            <a:spLocks noChangeArrowheads="1"/>
          </p:cNvSpPr>
          <p:nvPr/>
        </p:nvSpPr>
        <p:spPr bwMode="auto">
          <a:xfrm>
            <a:off x="1816100" y="2374900"/>
            <a:ext cx="508000" cy="711200"/>
          </a:xfrm>
          <a:prstGeom prst="roundRect">
            <a:avLst>
              <a:gd name="adj" fmla="val 16667"/>
            </a:avLst>
          </a:prstGeom>
          <a:noFill/>
          <a:ln w="19050" algn="ctr">
            <a:solidFill>
              <a:srgbClr val="FF0000"/>
            </a:solidFill>
            <a:round/>
            <a:headEnd/>
            <a:tailEnd type="triangle" w="lg" len="lg"/>
          </a:ln>
        </p:spPr>
        <p:txBody>
          <a:bodyPr/>
          <a:lstStyle/>
          <a:p>
            <a:endParaRPr lang="ru-RU"/>
          </a:p>
        </p:txBody>
      </p:sp>
      <p:grpSp>
        <p:nvGrpSpPr>
          <p:cNvPr id="6" name="Group 5"/>
          <p:cNvGrpSpPr>
            <a:grpSpLocks/>
          </p:cNvGrpSpPr>
          <p:nvPr/>
        </p:nvGrpSpPr>
        <p:grpSpPr bwMode="auto">
          <a:xfrm>
            <a:off x="180975" y="3190875"/>
            <a:ext cx="3286125" cy="936625"/>
            <a:chOff x="448" y="3616"/>
            <a:chExt cx="2070" cy="590"/>
          </a:xfrm>
        </p:grpSpPr>
        <p:sp>
          <p:nvSpPr>
            <p:cNvPr id="50" name="Text Box 6"/>
            <p:cNvSpPr txBox="1">
              <a:spLocks noChangeArrowheads="1"/>
            </p:cNvSpPr>
            <p:nvPr/>
          </p:nvSpPr>
          <p:spPr bwMode="auto">
            <a:xfrm>
              <a:off x="742" y="3683"/>
              <a:ext cx="1776" cy="523"/>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spAutoFit/>
            </a:bodyPr>
            <a:lstStyle/>
            <a:p>
              <a:pPr marL="177800" indent="-177800" eaLnBrk="0" hangingPunct="0">
                <a:spcBef>
                  <a:spcPct val="50000"/>
                </a:spcBef>
                <a:defRPr/>
              </a:pPr>
              <a:r>
                <a:rPr lang="ru-RU" sz="2400" dirty="0">
                  <a:latin typeface="Arial" charset="0"/>
                </a:rPr>
                <a:t>  Какая стратегия у игрока 2?</a:t>
              </a:r>
            </a:p>
          </p:txBody>
        </p:sp>
        <p:sp>
          <p:nvSpPr>
            <p:cNvPr id="51" name="Oval 7"/>
            <p:cNvSpPr>
              <a:spLocks noChangeArrowheads="1"/>
            </p:cNvSpPr>
            <p:nvPr/>
          </p:nvSpPr>
          <p:spPr bwMode="auto">
            <a:xfrm>
              <a:off x="448" y="3616"/>
              <a:ext cx="409" cy="418"/>
            </a:xfrm>
            <a:prstGeom prst="ellipse">
              <a:avLst/>
            </a:prstGeom>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lgn="ctr" eaLnBrk="0" hangingPunct="0">
                <a:defRPr/>
              </a:pPr>
              <a:r>
                <a:rPr lang="en-US" sz="4400" dirty="0">
                  <a:solidFill>
                    <a:schemeClr val="bg1"/>
                  </a:solidFill>
                  <a:latin typeface="Arial Black" pitchFamily="34" charset="0"/>
                </a:rPr>
                <a:t>?</a:t>
              </a:r>
              <a:endParaRPr lang="ru-RU" sz="4400" dirty="0">
                <a:solidFill>
                  <a:schemeClr val="bg1"/>
                </a:solidFill>
                <a:latin typeface="Arial Black" pitchFamily="34" charset="0"/>
              </a:endParaRPr>
            </a:p>
          </p:txBody>
        </p:sp>
      </p:grpSp>
      <p:sp>
        <p:nvSpPr>
          <p:cNvPr id="52" name="Прямоугольник 51"/>
          <p:cNvSpPr>
            <a:spLocks noChangeArrowheads="1"/>
          </p:cNvSpPr>
          <p:nvPr/>
        </p:nvSpPr>
        <p:spPr bwMode="auto">
          <a:xfrm>
            <a:off x="419100" y="4248150"/>
            <a:ext cx="3149600" cy="1200150"/>
          </a:xfrm>
          <a:prstGeom prst="rect">
            <a:avLst/>
          </a:prstGeom>
          <a:noFill/>
          <a:ln w="9525">
            <a:noFill/>
            <a:miter lim="800000"/>
            <a:headEnd/>
            <a:tailEnd/>
          </a:ln>
        </p:spPr>
        <p:txBody>
          <a:bodyPr>
            <a:spAutoFit/>
          </a:bodyPr>
          <a:lstStyle/>
          <a:p>
            <a:r>
              <a:rPr lang="ru-RU" sz="2400">
                <a:solidFill>
                  <a:srgbClr val="000000"/>
                </a:solidFill>
                <a:cs typeface="Times New Roman" pitchFamily="18" charset="0"/>
              </a:rPr>
              <a:t>переводить игру в проигрышную (для соперника) позицию</a:t>
            </a:r>
            <a:endParaRPr lang="ru-RU"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dissolve">
                                      <p:cBhvr>
                                        <p:cTn id="7" dur="500"/>
                                        <p:tgtEl>
                                          <p:spTgt spid="41"/>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43"/>
                                        </p:tgtEl>
                                        <p:attrNameLst>
                                          <p:attrName>style.visibility</p:attrName>
                                        </p:attrNameLst>
                                      </p:cBhvr>
                                      <p:to>
                                        <p:strVal val="visible"/>
                                      </p:to>
                                    </p:set>
                                    <p:animEffect transition="in" filter="dissolve">
                                      <p:cBhvr>
                                        <p:cTn id="12" dur="500"/>
                                        <p:tgtEl>
                                          <p:spTgt spid="43"/>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44"/>
                                        </p:tgtEl>
                                        <p:attrNameLst>
                                          <p:attrName>style.visibility</p:attrName>
                                        </p:attrNameLst>
                                      </p:cBhvr>
                                      <p:to>
                                        <p:strVal val="visible"/>
                                      </p:to>
                                    </p:set>
                                    <p:animEffect transition="in" filter="dissolve">
                                      <p:cBhvr>
                                        <p:cTn id="15" dur="500"/>
                                        <p:tgtEl>
                                          <p:spTgt spid="44"/>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dissolve">
                                      <p:cBhvr>
                                        <p:cTn id="20" dur="500"/>
                                        <p:tgtEl>
                                          <p:spTgt spid="6"/>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52"/>
                                        </p:tgtEl>
                                        <p:attrNameLst>
                                          <p:attrName>style.visibility</p:attrName>
                                        </p:attrNameLst>
                                      </p:cBhvr>
                                      <p:to>
                                        <p:strVal val="visible"/>
                                      </p:to>
                                    </p:set>
                                    <p:animEffect transition="in" filter="dissolve">
                                      <p:cBhvr>
                                        <p:cTn id="25" dur="500"/>
                                        <p:tgtEl>
                                          <p:spTgt spid="52"/>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nodeType="clickEffect">
                                  <p:stCondLst>
                                    <p:cond delay="0"/>
                                  </p:stCondLst>
                                  <p:childTnLst>
                                    <p:set>
                                      <p:cBhvr>
                                        <p:cTn id="29" dur="1" fill="hold">
                                          <p:stCondLst>
                                            <p:cond delay="0"/>
                                          </p:stCondLst>
                                        </p:cTn>
                                        <p:tgtEl>
                                          <p:spTgt spid="2"/>
                                        </p:tgtEl>
                                        <p:attrNameLst>
                                          <p:attrName>style.visibility</p:attrName>
                                        </p:attrNameLst>
                                      </p:cBhvr>
                                      <p:to>
                                        <p:strVal val="visible"/>
                                      </p:to>
                                    </p:set>
                                    <p:animEffect transition="in" filter="dissolve">
                                      <p:cBhvr>
                                        <p:cTn id="30" dur="500"/>
                                        <p:tgtEl>
                                          <p:spTgt spid="2"/>
                                        </p:tgtEl>
                                      </p:cBhvr>
                                    </p:animEffect>
                                  </p:childTnLst>
                                </p:cTn>
                              </p:par>
                            </p:childTnLst>
                          </p:cTn>
                        </p:par>
                      </p:childTnLst>
                    </p:cTn>
                  </p:par>
                  <p:par>
                    <p:cTn id="31" fill="hold">
                      <p:stCondLst>
                        <p:cond delay="indefinite"/>
                      </p:stCondLst>
                      <p:childTnLst>
                        <p:par>
                          <p:cTn id="32" fill="hold">
                            <p:stCondLst>
                              <p:cond delay="0"/>
                            </p:stCondLst>
                            <p:childTnLst>
                              <p:par>
                                <p:cTn id="33" presetID="9" presetClass="entr" presetSubtype="0" fill="hold" nodeType="clickEffect">
                                  <p:stCondLst>
                                    <p:cond delay="0"/>
                                  </p:stCondLst>
                                  <p:childTnLst>
                                    <p:set>
                                      <p:cBhvr>
                                        <p:cTn id="34" dur="1" fill="hold">
                                          <p:stCondLst>
                                            <p:cond delay="0"/>
                                          </p:stCondLst>
                                        </p:cTn>
                                        <p:tgtEl>
                                          <p:spTgt spid="3"/>
                                        </p:tgtEl>
                                        <p:attrNameLst>
                                          <p:attrName>style.visibility</p:attrName>
                                        </p:attrNameLst>
                                      </p:cBhvr>
                                      <p:to>
                                        <p:strVal val="visible"/>
                                      </p:to>
                                    </p:set>
                                    <p:animEffect transition="in" filter="dissolve">
                                      <p:cBhvr>
                                        <p:cTn id="35" dur="500"/>
                                        <p:tgtEl>
                                          <p:spTgt spid="3"/>
                                        </p:tgtEl>
                                      </p:cBhvr>
                                    </p:animEffect>
                                  </p:childTnLst>
                                </p:cTn>
                              </p:par>
                            </p:childTnLst>
                          </p:cTn>
                        </p:par>
                      </p:childTnLst>
                    </p:cTn>
                  </p:par>
                  <p:par>
                    <p:cTn id="36" fill="hold">
                      <p:stCondLst>
                        <p:cond delay="indefinite"/>
                      </p:stCondLst>
                      <p:childTnLst>
                        <p:par>
                          <p:cTn id="37" fill="hold">
                            <p:stCondLst>
                              <p:cond delay="0"/>
                            </p:stCondLst>
                            <p:childTnLst>
                              <p:par>
                                <p:cTn id="38" presetID="9" presetClass="entr" presetSubtype="0" fill="hold" nodeType="clickEffect">
                                  <p:stCondLst>
                                    <p:cond delay="0"/>
                                  </p:stCondLst>
                                  <p:childTnLst>
                                    <p:set>
                                      <p:cBhvr>
                                        <p:cTn id="39" dur="1" fill="hold">
                                          <p:stCondLst>
                                            <p:cond delay="0"/>
                                          </p:stCondLst>
                                        </p:cTn>
                                        <p:tgtEl>
                                          <p:spTgt spid="4"/>
                                        </p:tgtEl>
                                        <p:attrNameLst>
                                          <p:attrName>style.visibility</p:attrName>
                                        </p:attrNameLst>
                                      </p:cBhvr>
                                      <p:to>
                                        <p:strVal val="visible"/>
                                      </p:to>
                                    </p:set>
                                    <p:animEffect transition="in" filter="dissolve">
                                      <p:cBhvr>
                                        <p:cTn id="40" dur="500"/>
                                        <p:tgtEl>
                                          <p:spTgt spid="4"/>
                                        </p:tgtEl>
                                      </p:cBhvr>
                                    </p:animEffect>
                                  </p:childTnLst>
                                </p:cTn>
                              </p:par>
                            </p:childTnLst>
                          </p:cTn>
                        </p:par>
                      </p:childTnLst>
                    </p:cTn>
                  </p:par>
                  <p:par>
                    <p:cTn id="41" fill="hold">
                      <p:stCondLst>
                        <p:cond delay="indefinite"/>
                      </p:stCondLst>
                      <p:childTnLst>
                        <p:par>
                          <p:cTn id="42" fill="hold">
                            <p:stCondLst>
                              <p:cond delay="0"/>
                            </p:stCondLst>
                            <p:childTnLst>
                              <p:par>
                                <p:cTn id="43" presetID="9" presetClass="entr" presetSubtype="0" fill="hold" nodeType="clickEffect">
                                  <p:stCondLst>
                                    <p:cond delay="0"/>
                                  </p:stCondLst>
                                  <p:childTnLst>
                                    <p:set>
                                      <p:cBhvr>
                                        <p:cTn id="44" dur="1" fill="hold">
                                          <p:stCondLst>
                                            <p:cond delay="0"/>
                                          </p:stCondLst>
                                        </p:cTn>
                                        <p:tgtEl>
                                          <p:spTgt spid="5"/>
                                        </p:tgtEl>
                                        <p:attrNameLst>
                                          <p:attrName>style.visibility</p:attrName>
                                        </p:attrNameLst>
                                      </p:cBhvr>
                                      <p:to>
                                        <p:strVal val="visible"/>
                                      </p:to>
                                    </p:set>
                                    <p:animEffect transition="in" filter="dissolve">
                                      <p:cBhvr>
                                        <p:cTn id="4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P spid="44" grpId="0" animBg="1"/>
      <p:bldP spid="5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857232"/>
          </a:xfrm>
        </p:spPr>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ru-RU"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Примеры решения задач</a:t>
            </a:r>
            <a:endParaRPr lang="ru-RU"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Содержимое 2"/>
          <p:cNvSpPr>
            <a:spLocks noGrp="1"/>
          </p:cNvSpPr>
          <p:nvPr>
            <p:ph idx="1"/>
          </p:nvPr>
        </p:nvSpPr>
        <p:spPr>
          <a:xfrm>
            <a:off x="285720" y="1000108"/>
            <a:ext cx="8858280" cy="5857892"/>
          </a:xfrm>
        </p:spPr>
        <p:txBody>
          <a:bodyPr>
            <a:normAutofit fontScale="70000" lnSpcReduction="20000"/>
          </a:bodyPr>
          <a:lstStyle/>
          <a:p>
            <a:pPr marL="0" indent="361950">
              <a:buNone/>
            </a:pPr>
            <a:r>
              <a:rPr lang="ru-RU" sz="4600" b="1" dirty="0" smtClean="0">
                <a:solidFill>
                  <a:schemeClr val="accent1">
                    <a:lumMod val="75000"/>
                  </a:schemeClr>
                </a:solidFill>
              </a:rPr>
              <a:t>Задача 1. </a:t>
            </a:r>
            <a:endParaRPr lang="ru-RU" sz="4600" dirty="0" smtClean="0">
              <a:solidFill>
                <a:schemeClr val="accent1">
                  <a:lumMod val="75000"/>
                </a:schemeClr>
              </a:solidFill>
            </a:endParaRPr>
          </a:p>
          <a:p>
            <a:pPr marL="0" indent="361950">
              <a:buNone/>
            </a:pPr>
            <a:r>
              <a:rPr lang="ru-RU" dirty="0" smtClean="0"/>
              <a:t>Два игрока, Петя и Ваня, играют в следующую игру. Перед игроками лежит </a:t>
            </a:r>
            <a:r>
              <a:rPr lang="ru-RU" b="1" dirty="0" smtClean="0"/>
              <a:t>куча камней</a:t>
            </a:r>
            <a:r>
              <a:rPr lang="ru-RU" dirty="0" smtClean="0"/>
              <a:t>. Игроки ходят по очереди, первый ход делает Петя. За один ход игрок может добавить </a:t>
            </a:r>
            <a:r>
              <a:rPr lang="ru-RU" b="1" dirty="0" smtClean="0">
                <a:solidFill>
                  <a:schemeClr val="accent2">
                    <a:lumMod val="75000"/>
                  </a:schemeClr>
                </a:solidFill>
              </a:rPr>
              <a:t>в кучу один или четыре камня или увеличить количество камней в куче в два раза</a:t>
            </a:r>
            <a:r>
              <a:rPr lang="ru-RU" dirty="0" smtClean="0"/>
              <a:t>. У каждого игрока, чтобы делать ходы, есть неограниченное количество камней. Игра завершается в тот момент, когда количество камней в куче становится </a:t>
            </a:r>
            <a:r>
              <a:rPr lang="ru-RU" b="1" dirty="0" smtClean="0">
                <a:solidFill>
                  <a:schemeClr val="accent2">
                    <a:lumMod val="75000"/>
                  </a:schemeClr>
                </a:solidFill>
              </a:rPr>
              <a:t>не менее 40</a:t>
            </a:r>
            <a:r>
              <a:rPr lang="ru-RU" dirty="0" smtClean="0"/>
              <a:t>. В начальный момент в куче было </a:t>
            </a:r>
            <a:r>
              <a:rPr lang="ru-RU" i="1" dirty="0" smtClean="0"/>
              <a:t>S</a:t>
            </a:r>
            <a:r>
              <a:rPr lang="ru-RU" dirty="0" smtClean="0"/>
              <a:t> камней, 1 ≤ </a:t>
            </a:r>
            <a:r>
              <a:rPr lang="ru-RU" i="1" dirty="0" smtClean="0"/>
              <a:t>S</a:t>
            </a:r>
            <a:r>
              <a:rPr lang="ru-RU" dirty="0" smtClean="0"/>
              <a:t> ≤ 39.</a:t>
            </a:r>
          </a:p>
          <a:p>
            <a:pPr marL="0" indent="361950">
              <a:buNone/>
            </a:pPr>
            <a:r>
              <a:rPr lang="ru-RU" b="1" dirty="0" smtClean="0">
                <a:solidFill>
                  <a:schemeClr val="accent1">
                    <a:lumMod val="75000"/>
                  </a:schemeClr>
                </a:solidFill>
              </a:rPr>
              <a:t>а)</a:t>
            </a:r>
            <a:r>
              <a:rPr lang="ru-RU" dirty="0" smtClean="0">
                <a:solidFill>
                  <a:schemeClr val="accent1">
                    <a:lumMod val="75000"/>
                  </a:schemeClr>
                </a:solidFill>
              </a:rPr>
              <a:t> </a:t>
            </a:r>
            <a:r>
              <a:rPr lang="ru-RU" b="1" dirty="0" smtClean="0">
                <a:solidFill>
                  <a:schemeClr val="accent1">
                    <a:lumMod val="75000"/>
                  </a:schemeClr>
                </a:solidFill>
              </a:rPr>
              <a:t>(задание 19) </a:t>
            </a:r>
            <a:r>
              <a:rPr lang="ru-RU" dirty="0" smtClean="0"/>
              <a:t>Известно, что Петя не может выиграть своим первым ходом, однако после любого хода Пети Ваня может выиграть. При каком значении </a:t>
            </a:r>
            <a:r>
              <a:rPr lang="ru-RU" i="1" dirty="0" smtClean="0"/>
              <a:t>S</a:t>
            </a:r>
            <a:r>
              <a:rPr lang="ru-RU" dirty="0" smtClean="0"/>
              <a:t> это возможно?</a:t>
            </a:r>
          </a:p>
          <a:p>
            <a:pPr marL="0" indent="361950">
              <a:buNone/>
            </a:pPr>
            <a:r>
              <a:rPr lang="ru-RU" b="1" dirty="0" smtClean="0">
                <a:solidFill>
                  <a:schemeClr val="accent1">
                    <a:lumMod val="75000"/>
                  </a:schemeClr>
                </a:solidFill>
              </a:rPr>
              <a:t>б) (задание 20) </a:t>
            </a:r>
            <a:r>
              <a:rPr lang="ru-RU" dirty="0" smtClean="0"/>
              <a:t>Известно, что Петя имеет выигрышную стратегию в два хода, при этом Петя не может выиграть первым ходом. Укажите два значения </a:t>
            </a:r>
            <a:r>
              <a:rPr lang="ru-RU" i="1" dirty="0" smtClean="0"/>
              <a:t>S</a:t>
            </a:r>
            <a:r>
              <a:rPr lang="ru-RU" dirty="0" smtClean="0"/>
              <a:t>, при которых это возможно. Значения укажите в порядке возрастания без разделительных знаков.</a:t>
            </a:r>
          </a:p>
          <a:p>
            <a:pPr marL="0" indent="361950">
              <a:buNone/>
            </a:pPr>
            <a:r>
              <a:rPr lang="ru-RU" b="1" dirty="0" smtClean="0">
                <a:solidFill>
                  <a:schemeClr val="accent1">
                    <a:lumMod val="75000"/>
                  </a:schemeClr>
                </a:solidFill>
              </a:rPr>
              <a:t>в)</a:t>
            </a:r>
            <a:r>
              <a:rPr lang="ru-RU" dirty="0" smtClean="0">
                <a:solidFill>
                  <a:schemeClr val="accent1">
                    <a:lumMod val="75000"/>
                  </a:schemeClr>
                </a:solidFill>
              </a:rPr>
              <a:t> </a:t>
            </a:r>
            <a:r>
              <a:rPr lang="ru-RU" b="1" dirty="0" smtClean="0">
                <a:solidFill>
                  <a:schemeClr val="accent1">
                    <a:lumMod val="75000"/>
                  </a:schemeClr>
                </a:solidFill>
              </a:rPr>
              <a:t>(задание 21) </a:t>
            </a:r>
            <a:r>
              <a:rPr lang="ru-RU" dirty="0" smtClean="0"/>
              <a:t>Известно, что Ваня имеет выигрышную стратегию за один или два хода, при этом не имеет выигрышной стратегии в один ход. Найдите минимальное значение </a:t>
            </a:r>
            <a:r>
              <a:rPr lang="ru-RU" i="1" dirty="0" smtClean="0"/>
              <a:t>S</a:t>
            </a:r>
            <a:r>
              <a:rPr lang="ru-RU" dirty="0" smtClean="0"/>
              <a:t>, при котором это возможно.</a:t>
            </a:r>
          </a:p>
          <a:p>
            <a:endParaRPr lang="ru-RU"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857232"/>
          </a:xfrm>
        </p:spPr>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ru-RU"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Примеры решения задач</a:t>
            </a:r>
            <a:endParaRPr lang="ru-RU"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Содержимое 2"/>
          <p:cNvSpPr>
            <a:spLocks noGrp="1"/>
          </p:cNvSpPr>
          <p:nvPr>
            <p:ph idx="1"/>
          </p:nvPr>
        </p:nvSpPr>
        <p:spPr>
          <a:xfrm>
            <a:off x="285720" y="1000108"/>
            <a:ext cx="8858280" cy="5857892"/>
          </a:xfrm>
        </p:spPr>
        <p:txBody>
          <a:bodyPr>
            <a:noAutofit/>
          </a:bodyPr>
          <a:lstStyle/>
          <a:p>
            <a:pPr marL="0" indent="361950">
              <a:buNone/>
            </a:pPr>
            <a:r>
              <a:rPr lang="ru-RU" sz="2400" b="1" dirty="0" smtClean="0">
                <a:solidFill>
                  <a:schemeClr val="accent1">
                    <a:lumMod val="75000"/>
                  </a:schemeClr>
                </a:solidFill>
              </a:rPr>
              <a:t>Задача 1. </a:t>
            </a:r>
            <a:endParaRPr lang="ru-RU" sz="2400" dirty="0" smtClean="0">
              <a:solidFill>
                <a:schemeClr val="accent1">
                  <a:lumMod val="75000"/>
                </a:schemeClr>
              </a:solidFill>
            </a:endParaRPr>
          </a:p>
          <a:p>
            <a:pPr marL="0" indent="361950">
              <a:buNone/>
            </a:pPr>
            <a:r>
              <a:rPr lang="ru-RU" sz="2400" b="1" dirty="0" smtClean="0"/>
              <a:t>Ходы: </a:t>
            </a:r>
            <a:r>
              <a:rPr lang="ru-RU" sz="2400" b="1" dirty="0" smtClean="0">
                <a:solidFill>
                  <a:schemeClr val="accent2">
                    <a:lumMod val="75000"/>
                  </a:schemeClr>
                </a:solidFill>
              </a:rPr>
              <a:t>+1, +4, *2.  </a:t>
            </a:r>
            <a:r>
              <a:rPr lang="ru-RU" sz="2400" b="1" dirty="0" smtClean="0"/>
              <a:t>Выигрыш при </a:t>
            </a:r>
            <a:r>
              <a:rPr lang="en-US" sz="2400" b="1" dirty="0" smtClean="0"/>
              <a:t>S ≥</a:t>
            </a:r>
            <a:r>
              <a:rPr lang="ru-RU" sz="2400" b="1" dirty="0" smtClean="0"/>
              <a:t> </a:t>
            </a:r>
            <a:r>
              <a:rPr lang="ru-RU" sz="2400" b="1" dirty="0" smtClean="0">
                <a:solidFill>
                  <a:schemeClr val="accent2">
                    <a:lumMod val="75000"/>
                  </a:schemeClr>
                </a:solidFill>
              </a:rPr>
              <a:t>40. </a:t>
            </a:r>
          </a:p>
          <a:p>
            <a:pPr marL="0" indent="361950">
              <a:buNone/>
            </a:pPr>
            <a:r>
              <a:rPr lang="ru-RU" sz="2400" b="1" dirty="0" smtClean="0">
                <a:solidFill>
                  <a:schemeClr val="accent1">
                    <a:lumMod val="75000"/>
                  </a:schemeClr>
                </a:solidFill>
              </a:rPr>
              <a:t>а)</a:t>
            </a:r>
            <a:r>
              <a:rPr lang="ru-RU" sz="2400" dirty="0" smtClean="0">
                <a:solidFill>
                  <a:schemeClr val="accent1">
                    <a:lumMod val="75000"/>
                  </a:schemeClr>
                </a:solidFill>
              </a:rPr>
              <a:t> </a:t>
            </a:r>
            <a:r>
              <a:rPr lang="ru-RU" sz="2400" dirty="0" smtClean="0"/>
              <a:t>Известно, что Петя не может выиграть своим первым ходом, однако после любого хода Пети Ваня может выиграть. При каком значении </a:t>
            </a:r>
            <a:r>
              <a:rPr lang="ru-RU" sz="2400" i="1" dirty="0" smtClean="0"/>
              <a:t>S</a:t>
            </a:r>
            <a:r>
              <a:rPr lang="ru-RU" sz="2400" dirty="0" smtClean="0"/>
              <a:t> это возможно?</a:t>
            </a:r>
            <a:r>
              <a:rPr lang="ru-RU" sz="2400" b="1" dirty="0" smtClean="0">
                <a:solidFill>
                  <a:schemeClr val="accent1">
                    <a:lumMod val="75000"/>
                  </a:schemeClr>
                </a:solidFill>
              </a:rPr>
              <a:t> </a:t>
            </a:r>
          </a:p>
          <a:p>
            <a:pPr marL="0" indent="361950">
              <a:buNone/>
            </a:pPr>
            <a:r>
              <a:rPr lang="ru-RU" sz="2400" b="1" dirty="0" smtClean="0">
                <a:solidFill>
                  <a:schemeClr val="accent1">
                    <a:lumMod val="75000"/>
                  </a:schemeClr>
                </a:solidFill>
              </a:rPr>
              <a:t>Решение:</a:t>
            </a:r>
          </a:p>
          <a:p>
            <a:pPr marL="0" indent="361950">
              <a:buNone/>
            </a:pPr>
            <a:r>
              <a:rPr lang="ru-RU" sz="2400" dirty="0" smtClean="0"/>
              <a:t>Сперва найдем, из каких позиций можно выиграть первым ходом (сразу). Это значения из диапазона [20; 39]. Увеличив кучу вдвое, игрок получает количество камней, достаточное для победы. Поэтому если игрок любым своим ходом приходит в одну из позиций выше, то он проигрывает. Такое значение </a:t>
            </a:r>
            <a:r>
              <a:rPr lang="ru-RU" sz="2400" i="1" dirty="0" smtClean="0"/>
              <a:t>S</a:t>
            </a:r>
            <a:r>
              <a:rPr lang="ru-RU" sz="2400" dirty="0" smtClean="0"/>
              <a:t> всего одно — 19. </a:t>
            </a:r>
          </a:p>
          <a:p>
            <a:pPr marL="0" indent="361950">
              <a:buNone/>
            </a:pPr>
            <a:r>
              <a:rPr lang="ru-RU" sz="2400" b="1" dirty="0" smtClean="0">
                <a:solidFill>
                  <a:schemeClr val="accent2">
                    <a:lumMod val="75000"/>
                  </a:schemeClr>
                </a:solidFill>
              </a:rPr>
              <a:t>Ответ: 19.</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857232"/>
          </a:xfrm>
        </p:spPr>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ru-RU"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Примеры решения задач</a:t>
            </a:r>
            <a:endParaRPr lang="ru-RU"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Содержимое 2"/>
          <p:cNvSpPr>
            <a:spLocks noGrp="1"/>
          </p:cNvSpPr>
          <p:nvPr>
            <p:ph idx="1"/>
          </p:nvPr>
        </p:nvSpPr>
        <p:spPr>
          <a:xfrm>
            <a:off x="285720" y="1000108"/>
            <a:ext cx="8858280" cy="5857892"/>
          </a:xfrm>
        </p:spPr>
        <p:txBody>
          <a:bodyPr>
            <a:noAutofit/>
          </a:bodyPr>
          <a:lstStyle/>
          <a:p>
            <a:pPr marL="0" indent="361950">
              <a:buNone/>
            </a:pPr>
            <a:r>
              <a:rPr lang="ru-RU" sz="2400" b="1" dirty="0" smtClean="0">
                <a:solidFill>
                  <a:schemeClr val="accent1">
                    <a:lumMod val="75000"/>
                  </a:schemeClr>
                </a:solidFill>
              </a:rPr>
              <a:t>Задача 1. </a:t>
            </a:r>
            <a:endParaRPr lang="ru-RU" sz="2400" dirty="0" smtClean="0">
              <a:solidFill>
                <a:schemeClr val="accent1">
                  <a:lumMod val="75000"/>
                </a:schemeClr>
              </a:solidFill>
            </a:endParaRPr>
          </a:p>
          <a:p>
            <a:pPr marL="0" indent="361950">
              <a:buNone/>
            </a:pPr>
            <a:r>
              <a:rPr lang="ru-RU" sz="2400" b="1" dirty="0" smtClean="0"/>
              <a:t>Ходы: </a:t>
            </a:r>
            <a:r>
              <a:rPr lang="ru-RU" sz="2400" b="1" dirty="0" smtClean="0">
                <a:solidFill>
                  <a:schemeClr val="accent2">
                    <a:lumMod val="75000"/>
                  </a:schemeClr>
                </a:solidFill>
              </a:rPr>
              <a:t>+1, +4, *2.  </a:t>
            </a:r>
            <a:r>
              <a:rPr lang="ru-RU" sz="2400" b="1" dirty="0" smtClean="0"/>
              <a:t>Выигрыш при </a:t>
            </a:r>
            <a:r>
              <a:rPr lang="en-US" sz="2400" b="1" dirty="0" smtClean="0"/>
              <a:t>S ≥</a:t>
            </a:r>
            <a:r>
              <a:rPr lang="ru-RU" sz="2400" b="1" dirty="0" smtClean="0"/>
              <a:t> </a:t>
            </a:r>
            <a:r>
              <a:rPr lang="ru-RU" sz="2400" b="1" dirty="0" smtClean="0">
                <a:solidFill>
                  <a:schemeClr val="accent2">
                    <a:lumMod val="75000"/>
                  </a:schemeClr>
                </a:solidFill>
              </a:rPr>
              <a:t>40. </a:t>
            </a:r>
          </a:p>
          <a:p>
            <a:pPr marL="0" indent="450850">
              <a:buNone/>
            </a:pPr>
            <a:r>
              <a:rPr lang="ru-RU" sz="2400" b="1" dirty="0" smtClean="0">
                <a:solidFill>
                  <a:schemeClr val="accent1">
                    <a:lumMod val="75000"/>
                  </a:schemeClr>
                </a:solidFill>
              </a:rPr>
              <a:t>б) </a:t>
            </a:r>
            <a:r>
              <a:rPr lang="ru-RU" sz="2400" dirty="0" smtClean="0"/>
              <a:t>Известно, что Петя имеет выигрышную стратегию в два хода, при этом Петя не может выиграть первым ходом. Укажите два значения </a:t>
            </a:r>
            <a:r>
              <a:rPr lang="ru-RU" sz="2400" i="1" dirty="0" smtClean="0"/>
              <a:t>S</a:t>
            </a:r>
            <a:r>
              <a:rPr lang="ru-RU" sz="2400" dirty="0" smtClean="0"/>
              <a:t>, при которых это возможно. Значения укажите в порядке возрастания без разделительных знаков.</a:t>
            </a:r>
          </a:p>
          <a:p>
            <a:pPr marL="0" indent="361950">
              <a:buNone/>
            </a:pPr>
            <a:r>
              <a:rPr lang="ru-RU" sz="2400" b="1" dirty="0" smtClean="0">
                <a:solidFill>
                  <a:schemeClr val="accent1">
                    <a:lumMod val="75000"/>
                  </a:schemeClr>
                </a:solidFill>
              </a:rPr>
              <a:t>Решение:</a:t>
            </a:r>
          </a:p>
          <a:p>
            <a:pPr marL="0" indent="361950">
              <a:buNone/>
            </a:pPr>
            <a:r>
              <a:rPr lang="ru-RU" sz="2400" dirty="0" smtClean="0"/>
              <a:t>Сперва найдем, из каких позиций можно выиграть первым ходом (сразу). Это значения из диапазона [20; 39]. Увеличив кучу вдвое, игрок получает количество камней, достаточное для победы. Чтобы игрок победил вторым своим ходом, необходимо свести игру к значению 19. Это можно сделать из позиций 18 и 15. </a:t>
            </a:r>
          </a:p>
          <a:p>
            <a:pPr marL="0" indent="361950">
              <a:buNone/>
            </a:pPr>
            <a:r>
              <a:rPr lang="ru-RU" sz="2400" b="1" dirty="0" smtClean="0">
                <a:solidFill>
                  <a:schemeClr val="accent2">
                    <a:lumMod val="75000"/>
                  </a:schemeClr>
                </a:solidFill>
              </a:rPr>
              <a:t>Ответ: 1518.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857232"/>
          </a:xfrm>
        </p:spPr>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ru-RU"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Примеры решения задач</a:t>
            </a:r>
            <a:endParaRPr lang="ru-RU"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Содержимое 2"/>
          <p:cNvSpPr>
            <a:spLocks noGrp="1"/>
          </p:cNvSpPr>
          <p:nvPr>
            <p:ph idx="1"/>
          </p:nvPr>
        </p:nvSpPr>
        <p:spPr>
          <a:xfrm>
            <a:off x="285720" y="1000108"/>
            <a:ext cx="8858280" cy="5857892"/>
          </a:xfrm>
        </p:spPr>
        <p:txBody>
          <a:bodyPr>
            <a:noAutofit/>
          </a:bodyPr>
          <a:lstStyle/>
          <a:p>
            <a:pPr marL="0" indent="361950">
              <a:buNone/>
            </a:pPr>
            <a:r>
              <a:rPr lang="ru-RU" sz="2400" b="1" dirty="0" smtClean="0">
                <a:solidFill>
                  <a:schemeClr val="accent1">
                    <a:lumMod val="75000"/>
                  </a:schemeClr>
                </a:solidFill>
              </a:rPr>
              <a:t>Задача 1. </a:t>
            </a:r>
            <a:endParaRPr lang="ru-RU" sz="2400" dirty="0" smtClean="0">
              <a:solidFill>
                <a:schemeClr val="accent1">
                  <a:lumMod val="75000"/>
                </a:schemeClr>
              </a:solidFill>
            </a:endParaRPr>
          </a:p>
          <a:p>
            <a:pPr marL="0" indent="361950">
              <a:buNone/>
            </a:pPr>
            <a:r>
              <a:rPr lang="ru-RU" sz="2400" b="1" dirty="0" smtClean="0"/>
              <a:t>Ходы: </a:t>
            </a:r>
            <a:r>
              <a:rPr lang="ru-RU" sz="2400" b="1" dirty="0" smtClean="0">
                <a:solidFill>
                  <a:schemeClr val="accent2">
                    <a:lumMod val="75000"/>
                  </a:schemeClr>
                </a:solidFill>
              </a:rPr>
              <a:t>+1, +4, *2.  </a:t>
            </a:r>
            <a:r>
              <a:rPr lang="ru-RU" sz="2400" b="1" dirty="0" smtClean="0"/>
              <a:t>Выигрыш при </a:t>
            </a:r>
            <a:r>
              <a:rPr lang="en-US" sz="2400" b="1" dirty="0" smtClean="0"/>
              <a:t>S ≥</a:t>
            </a:r>
            <a:r>
              <a:rPr lang="ru-RU" sz="2400" b="1" dirty="0" smtClean="0"/>
              <a:t> </a:t>
            </a:r>
            <a:r>
              <a:rPr lang="ru-RU" sz="2400" b="1" dirty="0" smtClean="0">
                <a:solidFill>
                  <a:schemeClr val="accent2">
                    <a:lumMod val="75000"/>
                  </a:schemeClr>
                </a:solidFill>
              </a:rPr>
              <a:t>40. </a:t>
            </a:r>
          </a:p>
          <a:p>
            <a:pPr marL="0" indent="361950">
              <a:buNone/>
            </a:pPr>
            <a:r>
              <a:rPr lang="ru-RU" sz="2400" b="1" dirty="0" smtClean="0">
                <a:solidFill>
                  <a:schemeClr val="accent1">
                    <a:lumMod val="75000"/>
                  </a:schemeClr>
                </a:solidFill>
              </a:rPr>
              <a:t>в)</a:t>
            </a:r>
            <a:r>
              <a:rPr lang="ru-RU" sz="2400" dirty="0" smtClean="0">
                <a:solidFill>
                  <a:schemeClr val="accent1">
                    <a:lumMod val="75000"/>
                  </a:schemeClr>
                </a:solidFill>
              </a:rPr>
              <a:t> </a:t>
            </a:r>
            <a:r>
              <a:rPr lang="ru-RU" sz="2400" dirty="0" smtClean="0"/>
              <a:t>Известно, что Ваня имеет выигрышную стратегию за один или два хода, при этом не имеет выигрышной стратегии в один ход. Найдите минимальное значение </a:t>
            </a:r>
            <a:r>
              <a:rPr lang="ru-RU" sz="2400" i="1" dirty="0" smtClean="0"/>
              <a:t>S</a:t>
            </a:r>
            <a:r>
              <a:rPr lang="ru-RU" sz="2400" dirty="0" smtClean="0"/>
              <a:t>, при котором это возможно.</a:t>
            </a:r>
          </a:p>
          <a:p>
            <a:pPr marL="0" indent="361950">
              <a:buNone/>
            </a:pPr>
            <a:r>
              <a:rPr lang="ru-RU" sz="2400" b="1" dirty="0" smtClean="0">
                <a:solidFill>
                  <a:schemeClr val="accent1">
                    <a:lumMod val="75000"/>
                  </a:schemeClr>
                </a:solidFill>
              </a:rPr>
              <a:t>Решение:</a:t>
            </a:r>
          </a:p>
          <a:p>
            <a:pPr marL="0" indent="361950">
              <a:buNone/>
            </a:pPr>
            <a:r>
              <a:rPr lang="ru-RU" sz="2400" dirty="0" smtClean="0"/>
              <a:t>Чтобы противник победил первым или вторым ходом при правильной игре, необходимо чтобы все ходы текущего игрока приходили либо в одно из значений 15 или 18, либо в [20; 39]. Таких значения два — 14 и 17. Из 14 можно получить 15, 18, 28.</a:t>
            </a:r>
          </a:p>
          <a:p>
            <a:pPr marL="0" indent="361950">
              <a:buNone/>
            </a:pPr>
            <a:r>
              <a:rPr lang="ru-RU" sz="2400" dirty="0" smtClean="0"/>
              <a:t>Из 17 можно получить 18, 21, 34.</a:t>
            </a:r>
          </a:p>
          <a:p>
            <a:pPr marL="0" indent="361950">
              <a:buNone/>
            </a:pPr>
            <a:r>
              <a:rPr lang="ru-RU" sz="2400" b="1" dirty="0" smtClean="0">
                <a:solidFill>
                  <a:schemeClr val="accent2">
                    <a:lumMod val="75000"/>
                  </a:schemeClr>
                </a:solidFill>
              </a:rPr>
              <a:t> Ответ: 14.</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Тема Office">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476</TotalTime>
  <Words>1697</Words>
  <Application>Microsoft Office PowerPoint</Application>
  <PresentationFormat>Экран (4:3)</PresentationFormat>
  <Paragraphs>336</Paragraphs>
  <Slides>20</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20</vt:i4>
      </vt:variant>
    </vt:vector>
  </HeadingPairs>
  <TitlesOfParts>
    <vt:vector size="21" baseType="lpstr">
      <vt:lpstr>Тема Office</vt:lpstr>
      <vt:lpstr>Игровые модели</vt:lpstr>
      <vt:lpstr>Игровые стратегии</vt:lpstr>
      <vt:lpstr>Задачи с кучами камней</vt:lpstr>
      <vt:lpstr>Задача с кучей камней</vt:lpstr>
      <vt:lpstr>Неполное дерево игры</vt:lpstr>
      <vt:lpstr>Примеры решения задач</vt:lpstr>
      <vt:lpstr>Примеры решения задач</vt:lpstr>
      <vt:lpstr>Примеры решения задач</vt:lpstr>
      <vt:lpstr>Примеры решения задач</vt:lpstr>
      <vt:lpstr>Примеры решения задач</vt:lpstr>
      <vt:lpstr>Примеры решения задач</vt:lpstr>
      <vt:lpstr>Примеры решения задач</vt:lpstr>
      <vt:lpstr>Примеры решения задач</vt:lpstr>
      <vt:lpstr>Примеры решения задач</vt:lpstr>
      <vt:lpstr>Примеры решения задач</vt:lpstr>
      <vt:lpstr>Примеры решения задач</vt:lpstr>
      <vt:lpstr>Примеры решения задач</vt:lpstr>
      <vt:lpstr>Примеры решения задач</vt:lpstr>
      <vt:lpstr>Примеры решения задач</vt:lpstr>
      <vt:lpstr>Спасибо за внимание!</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Модели и моделирование </dc:title>
  <dc:creator>. я</dc:creator>
  <cp:lastModifiedBy>. я</cp:lastModifiedBy>
  <cp:revision>83</cp:revision>
  <dcterms:created xsi:type="dcterms:W3CDTF">2022-08-29T12:35:08Z</dcterms:created>
  <dcterms:modified xsi:type="dcterms:W3CDTF">2022-09-30T18:17:22Z</dcterms:modified>
</cp:coreProperties>
</file>