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1" r:id="rId5"/>
    <p:sldId id="262" r:id="rId6"/>
    <p:sldId id="257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342E-D170-4DE1-AF22-F3F42D7EA458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617-0248-449D-BB7D-D7B5312F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225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342E-D170-4DE1-AF22-F3F42D7EA458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617-0248-449D-BB7D-D7B5312F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854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342E-D170-4DE1-AF22-F3F42D7EA458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617-0248-449D-BB7D-D7B5312F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750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342E-D170-4DE1-AF22-F3F42D7EA458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617-0248-449D-BB7D-D7B5312F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45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342E-D170-4DE1-AF22-F3F42D7EA458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617-0248-449D-BB7D-D7B5312F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154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342E-D170-4DE1-AF22-F3F42D7EA458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617-0248-449D-BB7D-D7B5312F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825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342E-D170-4DE1-AF22-F3F42D7EA458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617-0248-449D-BB7D-D7B5312F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25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342E-D170-4DE1-AF22-F3F42D7EA458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617-0248-449D-BB7D-D7B5312F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968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342E-D170-4DE1-AF22-F3F42D7EA458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617-0248-449D-BB7D-D7B5312F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06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342E-D170-4DE1-AF22-F3F42D7EA458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617-0248-449D-BB7D-D7B5312F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991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5342E-D170-4DE1-AF22-F3F42D7EA458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E617-0248-449D-BB7D-D7B5312F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232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5342E-D170-4DE1-AF22-F3F42D7EA458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BE617-0248-449D-BB7D-D7B5312FF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27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671" y="1156175"/>
            <a:ext cx="11583947" cy="106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153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764" y="1027906"/>
            <a:ext cx="11470460" cy="146179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1965" y="2858782"/>
            <a:ext cx="6221377" cy="58740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4761" y="3815264"/>
            <a:ext cx="1729001" cy="604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445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6582" y="1375773"/>
            <a:ext cx="10738835" cy="80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232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900" y="1394099"/>
            <a:ext cx="11458855" cy="1140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878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9276" y="1424749"/>
            <a:ext cx="10397579" cy="133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167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0505" y="1868147"/>
            <a:ext cx="10515600" cy="89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52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027906"/>
            <a:ext cx="10515600" cy="1554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288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509" y="1910378"/>
            <a:ext cx="11816887" cy="124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281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992" y="1690688"/>
            <a:ext cx="11058808" cy="232226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667" y="5255045"/>
            <a:ext cx="9324229" cy="91924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666" y="4148236"/>
            <a:ext cx="9242749" cy="91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925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</Words>
  <Application>Microsoft Office PowerPoint</Application>
  <PresentationFormat>Широкоэкранный</PresentationFormat>
  <Paragraphs>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2022-11-09T09:29:42Z</dcterms:created>
  <dcterms:modified xsi:type="dcterms:W3CDTF">2022-11-09T09:41:30Z</dcterms:modified>
</cp:coreProperties>
</file>