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8" r:id="rId2"/>
    <p:sldId id="397" r:id="rId3"/>
    <p:sldId id="398" r:id="rId4"/>
    <p:sldId id="399" r:id="rId5"/>
    <p:sldId id="400" r:id="rId6"/>
    <p:sldId id="39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90538" y="571480"/>
            <a:ext cx="8653462" cy="1487487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ct val="90000"/>
              </a:lnSpc>
              <a:defRPr/>
            </a:pP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Словари в задачах ЕГЭ</a:t>
            </a:r>
            <a:endParaRPr lang="ru-RU" sz="8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314" name="Picture 2" descr="https://cdn.culture.ru/images/c2b6f004-78f8-5c72-9e92-87915cee4d1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643834" cy="4025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Пример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371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Текстовый файл содержит </a:t>
            </a:r>
            <a:r>
              <a:rPr lang="ru-RU" sz="3600" b="1" dirty="0" smtClean="0"/>
              <a:t>только заглавные буквы латинского алфавита (ABC…Z). Определите символ, который чаще всего встречается в файле.  Если таких символов несколько, выведите тот, который стоит раньше в алфавите.</a:t>
            </a:r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1: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86800" cy="5500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("24-157.txt").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().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strip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{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))}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создаем словарь через генератор,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- ключ 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s.count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) - значение, </a:t>
            </a:r>
            <a:r>
              <a:rPr lang="ru-RU" sz="20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из отсортированного множества уникальных символов из файла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= 0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максимальное количество букв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= "" </a:t>
            </a:r>
            <a:r>
              <a:rPr lang="ru-RU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сама буква</a:t>
            </a:r>
          </a:p>
          <a:p>
            <a:pPr marL="0" indent="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622300">
              <a:buNone/>
            </a:pP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])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вывод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на экран столбик по порядку</a:t>
            </a:r>
            <a:endParaRPr lang="ru-RU" sz="2000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d[x]&gt;m: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m = d[x]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c = x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c,m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2: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18573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 open("24-157.txt").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().strip()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{x: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 for x in sorted(set(s))}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max(d, key = lambda x:d[x])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print(c, d[c])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/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Решение 3:</a:t>
            </a:r>
            <a:endParaRPr lang="ru-RU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686800" cy="2071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 open("24-157.txt").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().strip()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{x: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 for x in sorted(set(s))}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max(d, key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s.count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400" b="1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/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217</Words>
  <Application>Microsoft Office PowerPoint</Application>
  <PresentationFormat>Экран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Словари в задачах ЕГЭ</vt:lpstr>
      <vt:lpstr>Пример 1</vt:lpstr>
      <vt:lpstr>Решение 1:</vt:lpstr>
      <vt:lpstr>Решение 2:</vt:lpstr>
      <vt:lpstr>Решение 3: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30</cp:revision>
  <dcterms:created xsi:type="dcterms:W3CDTF">2023-01-03T19:21:31Z</dcterms:created>
  <dcterms:modified xsi:type="dcterms:W3CDTF">2023-01-16T14:21:13Z</dcterms:modified>
</cp:coreProperties>
</file>