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73" r:id="rId2"/>
    <p:sldId id="276" r:id="rId3"/>
    <p:sldId id="275" r:id="rId4"/>
    <p:sldId id="274" r:id="rId5"/>
    <p:sldId id="277" r:id="rId6"/>
    <p:sldId id="278" r:id="rId7"/>
    <p:sldId id="279" r:id="rId8"/>
    <p:sldId id="280" r:id="rId9"/>
    <p:sldId id="281" r:id="rId10"/>
    <p:sldId id="282" r:id="rId11"/>
    <p:sldId id="258" r:id="rId12"/>
    <p:sldId id="272" r:id="rId13"/>
    <p:sldId id="261" r:id="rId14"/>
    <p:sldId id="25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99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35" autoAdjust="0"/>
  </p:normalViewPr>
  <p:slideViewPr>
    <p:cSldViewPr>
      <p:cViewPr varScale="1">
        <p:scale>
          <a:sx n="85" d="100"/>
          <a:sy n="85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70"/>
    </p:cViewPr>
  </p:sorterViewPr>
  <p:notesViewPr>
    <p:cSldViewPr>
      <p:cViewPr varScale="1">
        <p:scale>
          <a:sx n="67" d="100"/>
          <a:sy n="67" d="100"/>
        </p:scale>
        <p:origin x="-7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08D6-1A80-4CA8-8521-B9B3AA95DF38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1996-9922-4EE9-ADCB-85C4CC91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0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t-uroki.ru/uroki/kak-pravilno-oformit-prezentaciyu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правильно оформить презентацию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Финальный </a:t>
            </a:r>
            <a:r>
              <a:rPr lang="ru-RU" b="1" dirty="0" smtClean="0"/>
              <a:t>слайд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Многие думают, что на заключении можно остановиться.</a:t>
            </a:r>
          </a:p>
          <a:p>
            <a:r>
              <a:rPr lang="ru-RU" dirty="0"/>
              <a:t>Но есть простой ход, который вызовет положительные эмоции у слушателей: сделайте последний слайд с благодарностью за внимание!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9512" y="4797152"/>
            <a:ext cx="8346505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/>
              <a:t>Итак, пример презентации</a:t>
            </a:r>
            <a:r>
              <a:rPr lang="en-US" sz="6000" b="1" dirty="0" smtClean="0"/>
              <a:t>: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518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028056"/>
          </a:xfrm>
        </p:spPr>
        <p:txBody>
          <a:bodyPr anchor="t"/>
          <a:lstStyle/>
          <a:p>
            <a:r>
              <a:rPr lang="ru-RU" sz="4800" dirty="0" smtClean="0"/>
              <a:t>Упрощённое оформление титульного слайда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789040"/>
            <a:ext cx="7342584" cy="792088"/>
          </a:xfrm>
        </p:spPr>
        <p:txBody>
          <a:bodyPr>
            <a:noAutofit/>
          </a:bodyPr>
          <a:lstStyle/>
          <a:p>
            <a:r>
              <a:rPr lang="ru-RU" sz="2100" b="1" dirty="0" smtClean="0"/>
              <a:t>Короткая и наглядная презентация к статье на сайте </a:t>
            </a:r>
            <a:r>
              <a:rPr lang="en-US" sz="2100" b="1" dirty="0" smtClean="0"/>
              <a:t>IT-</a:t>
            </a:r>
            <a:r>
              <a:rPr lang="ru-RU" sz="2100" b="1" dirty="0" smtClean="0"/>
              <a:t>уроки</a:t>
            </a:r>
          </a:p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it-uroki.ru/uroki/kak-pravilno-oformit-prezentaciyu.html</a:t>
            </a: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189856" y="5445224"/>
            <a:ext cx="7198568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/>
              <a:t>Автор: Бондаренко Сергей Валериевич</a:t>
            </a:r>
          </a:p>
          <a:p>
            <a:pPr algn="r"/>
            <a:r>
              <a:rPr lang="en-US" sz="1800" dirty="0"/>
              <a:t>http://</a:t>
            </a:r>
            <a:r>
              <a:rPr lang="en-US" sz="1800" dirty="0" smtClean="0"/>
              <a:t>it-uroki.ru/</a:t>
            </a:r>
            <a:r>
              <a:rPr lang="ru-RU" sz="1800" dirty="0" smtClean="0"/>
              <a:t>   </a:t>
            </a:r>
            <a:r>
              <a:rPr lang="en-US" sz="1800" dirty="0" smtClean="0"/>
              <a:t>sergey@it-uroki.ru</a:t>
            </a:r>
            <a:r>
              <a:rPr lang="ru-RU" sz="18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60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7"/>
          <p:cNvSpPr txBox="1">
            <a:spLocks/>
          </p:cNvSpPr>
          <p:nvPr/>
        </p:nvSpPr>
        <p:spPr>
          <a:xfrm>
            <a:off x="0" y="1754232"/>
            <a:ext cx="8460432" cy="1170712"/>
          </a:xfrm>
          <a:prstGeom prst="rect">
            <a:avLst/>
          </a:prstGeom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Оформление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титульного слайда,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приближенное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 требованиям ГОСТа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4005064"/>
            <a:ext cx="5616624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/>
                </a:solidFill>
                <a:latin typeface="+mn-lt"/>
                <a:cs typeface="+mn-cs"/>
              </a:rPr>
              <a:t>Составитель: преподаватель Бондаренко С.В.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/>
                </a:solidFill>
                <a:latin typeface="+mn-lt"/>
                <a:cs typeface="+mn-cs"/>
              </a:rPr>
              <a:t>E-</a:t>
            </a:r>
            <a:r>
              <a:rPr lang="ru-RU" sz="2200" dirty="0" err="1">
                <a:solidFill>
                  <a:schemeClr val="tx2"/>
                </a:solidFill>
                <a:latin typeface="+mn-lt"/>
                <a:cs typeface="+mn-cs"/>
              </a:rPr>
              <a:t>mail</a:t>
            </a:r>
            <a:r>
              <a:rPr lang="ru-RU" sz="2200" dirty="0">
                <a:solidFill>
                  <a:schemeClr val="tx2"/>
                </a:solidFill>
                <a:latin typeface="+mn-lt"/>
                <a:cs typeface="+mn-cs"/>
              </a:rPr>
              <a:t>: sergey@it-uroki.ru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/>
                </a:solidFill>
                <a:latin typeface="+mn-lt"/>
                <a:cs typeface="+mn-cs"/>
              </a:rPr>
              <a:t>Сайт: http://IT-uroki.ru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/>
                </a:solidFill>
                <a:latin typeface="+mn-lt"/>
                <a:cs typeface="+mn-cs"/>
              </a:rPr>
              <a:t>Учебное заведение: 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IT-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cs typeface="+mn-cs"/>
              </a:rPr>
              <a:t>уроки</a:t>
            </a:r>
            <a:endParaRPr lang="ru-RU" sz="2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Министерство образования, науки и молодёжи Республики Крым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Официальное название учебного заведения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28020"/>
            <a:ext cx="846043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Симферополь - 2016</a:t>
            </a:r>
            <a:endParaRPr lang="ru-RU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8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Всегда указывайте заголовок слайда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dirty="0" smtClean="0"/>
              <a:t>(шрифт заголовка не менее 24, лучше от 32)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основного текста слайда оптимальный размер шрифта 24-28</a:t>
            </a:r>
          </a:p>
          <a:p>
            <a:r>
              <a:rPr lang="ru-RU" sz="2400" dirty="0" smtClean="0">
                <a:cs typeface="Arial" panose="020B0604020202020204" pitchFamily="34" charset="0"/>
              </a:rPr>
              <a:t>Менее важный материал, дополнения и примечания можно оформить шрифтом от 20-24</a:t>
            </a:r>
          </a:p>
          <a:p>
            <a:r>
              <a:rPr lang="ru-RU" sz="2000" dirty="0" smtClean="0"/>
              <a:t>Текст с размером шрифта 20 и менее не рекомендуется использовать в презентации</a:t>
            </a:r>
            <a:endParaRPr lang="ru-RU" sz="20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07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Используйте изображения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Кратко комментируйте изображения, буквально в пару строк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6540"/>
            <a:ext cx="5256584" cy="5256584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486400"/>
            <a:ext cx="7770441" cy="1168400"/>
          </a:xfrm>
        </p:spPr>
        <p:txBody>
          <a:bodyPr/>
          <a:lstStyle/>
          <a:p>
            <a:r>
              <a:rPr lang="ru-RU" sz="4800" cap="none" dirty="0" smtClean="0"/>
              <a:t>Спасибо за внимание!</a:t>
            </a:r>
            <a:endParaRPr lang="ru-RU" sz="4800" cap="none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50871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 b="6013"/>
          <a:stretch/>
        </p:blipFill>
        <p:spPr>
          <a:xfrm>
            <a:off x="242971" y="955693"/>
            <a:ext cx="7981568" cy="4359653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755637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 </a:t>
            </a:r>
            <a:r>
              <a:rPr lang="ru-RU" sz="2000" dirty="0"/>
              <a:t>забывайте об </a:t>
            </a:r>
            <a:r>
              <a:rPr lang="ru-RU" sz="2000" u="sng" dirty="0" smtClean="0"/>
              <a:t>обязательных </a:t>
            </a:r>
            <a:r>
              <a:rPr lang="ru-RU" sz="2000" u="sng" dirty="0"/>
              <a:t>разделах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1534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Основная часть презентации – самая важная</a:t>
            </a:r>
            <a:r>
              <a:rPr lang="ru-RU" dirty="0"/>
              <a:t>.</a:t>
            </a:r>
          </a:p>
          <a:p>
            <a:r>
              <a:rPr lang="ru-RU" dirty="0"/>
              <a:t>При её создании представьте, что вас будут слушать люди, слабо знакомые с темой доклада. Им должно быть понятно, о чём ваш доклад и какова ваша роль в том, что вы описываете.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8018"/>
            <a:ext cx="6856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Продумайте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презентации заранее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6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18" y="0"/>
            <a:ext cx="7620000" cy="1143000"/>
          </a:xfrm>
        </p:spPr>
        <p:txBody>
          <a:bodyPr/>
          <a:lstStyle/>
          <a:p>
            <a:r>
              <a:rPr lang="ru-RU" b="1" dirty="0"/>
              <a:t>Оформление </a:t>
            </a:r>
            <a:r>
              <a:rPr lang="ru-RU" b="1" dirty="0" smtClean="0"/>
              <a:t>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222" y="980728"/>
            <a:ext cx="4020979" cy="4800600"/>
          </a:xfrm>
        </p:spPr>
        <p:txBody>
          <a:bodyPr>
            <a:normAutofit/>
          </a:bodyPr>
          <a:lstStyle/>
          <a:p>
            <a:r>
              <a:rPr lang="ru-RU" b="1" dirty="0"/>
              <a:t>Оформляйте текст и заголовки разных слайдов  в одном стиле.</a:t>
            </a:r>
            <a:endParaRPr lang="ru-RU" dirty="0"/>
          </a:p>
          <a:p>
            <a:r>
              <a:rPr lang="ru-RU" dirty="0"/>
              <a:t>Если выбрали для </a:t>
            </a:r>
            <a:r>
              <a:rPr lang="ru-RU" b="1" dirty="0"/>
              <a:t>заголовков</a:t>
            </a:r>
            <a:r>
              <a:rPr lang="ru-RU" dirty="0"/>
              <a:t> синий цвет и шрифт «</a:t>
            </a:r>
            <a:r>
              <a:rPr lang="ru-RU" dirty="0" err="1"/>
              <a:t>Cambria</a:t>
            </a:r>
            <a:r>
              <a:rPr lang="ru-RU" dirty="0"/>
              <a:t>», на всех слайдах заголовки должны быть синими и </a:t>
            </a:r>
            <a:r>
              <a:rPr lang="ru-RU" dirty="0" err="1"/>
              <a:t>Камбрия</a:t>
            </a:r>
            <a:r>
              <a:rPr lang="ru-RU" dirty="0"/>
              <a:t>. Выбрали для основного текста </a:t>
            </a:r>
            <a:r>
              <a:rPr lang="ru-RU" b="1" dirty="0"/>
              <a:t>шрифт</a:t>
            </a:r>
            <a:r>
              <a:rPr lang="ru-RU" dirty="0"/>
              <a:t> «</a:t>
            </a:r>
            <a:r>
              <a:rPr lang="ru-RU" dirty="0" err="1"/>
              <a:t>Calibri</a:t>
            </a:r>
            <a:r>
              <a:rPr lang="ru-RU" dirty="0"/>
              <a:t>», на всех слайдах придётся использовать его.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48364"/>
            <a:ext cx="5334000" cy="4552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52847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Другим шрифтом и цветом можно выделять </a:t>
            </a:r>
            <a:r>
              <a:rPr lang="ru-RU" sz="2400" b="1" dirty="0">
                <a:solidFill>
                  <a:srgbClr val="FF0000"/>
                </a:solidFill>
              </a:rPr>
              <a:t>цитаты и примечания </a:t>
            </a:r>
            <a:r>
              <a:rPr lang="ru-RU" sz="2400" dirty="0"/>
              <a:t>(но их не должно быть слишком много).</a:t>
            </a:r>
          </a:p>
          <a:p>
            <a:r>
              <a:rPr lang="ru-RU" sz="2400" dirty="0"/>
              <a:t>Не увлекайтесь чрезмерным выделением </a:t>
            </a:r>
            <a:r>
              <a:rPr lang="ru-RU" sz="2400" b="1" dirty="0"/>
              <a:t>жирностью</a:t>
            </a:r>
            <a:r>
              <a:rPr lang="ru-RU" sz="2400" dirty="0"/>
              <a:t>, </a:t>
            </a:r>
            <a:r>
              <a:rPr lang="ru-RU" sz="2400" i="1" dirty="0"/>
              <a:t>курсивом</a:t>
            </a:r>
            <a:r>
              <a:rPr lang="ru-RU" sz="2400" dirty="0"/>
              <a:t> и цветным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2124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ru-RU" b="1" dirty="0"/>
              <a:t>Цвет фона </a:t>
            </a:r>
            <a:r>
              <a:rPr lang="ru-RU" b="1" dirty="0" smtClean="0"/>
              <a:t>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3347864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Следите за тем, чтобы текст не сливался с фоном, учитывайте, что на проекторе контрастность будет меньше, чем у вас на мониторе.</a:t>
            </a:r>
          </a:p>
          <a:p>
            <a:r>
              <a:rPr lang="ru-RU" dirty="0"/>
              <a:t>Лучший фон – </a:t>
            </a:r>
            <a:r>
              <a:rPr lang="ru-RU" b="1" dirty="0"/>
              <a:t>белый</a:t>
            </a:r>
            <a:r>
              <a:rPr lang="ru-RU" dirty="0"/>
              <a:t> (или близкий к нему), а лучший цвет текста – </a:t>
            </a:r>
            <a:r>
              <a:rPr lang="ru-RU" b="1" dirty="0"/>
              <a:t>черный</a:t>
            </a:r>
            <a:r>
              <a:rPr lang="ru-RU" dirty="0"/>
              <a:t> (или очень тёмный нужного оттенка).</a:t>
            </a:r>
          </a:p>
          <a:p>
            <a:r>
              <a:rPr lang="ru-RU" b="1" dirty="0"/>
              <a:t>Небольшой тест!</a:t>
            </a:r>
            <a:endParaRPr lang="ru-RU" dirty="0"/>
          </a:p>
          <a:p>
            <a:r>
              <a:rPr lang="ru-RU" dirty="0"/>
              <a:t>Сравните эти три примера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29" y="911150"/>
            <a:ext cx="3509533" cy="2632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3528392" cy="264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29" y="4196856"/>
            <a:ext cx="3541592" cy="26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ru-RU" b="1" dirty="0"/>
              <a:t>Оформляем титульный (первый) </a:t>
            </a:r>
            <a:r>
              <a:rPr lang="ru-RU" b="1" dirty="0" smtClean="0"/>
              <a:t>слайд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3" y="1340768"/>
            <a:ext cx="4176217" cy="5257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 содержимого первого слайда должно быть понятно, о чём речь, к кому это относится, кто автор. Для этого не забудьте указать:</a:t>
            </a:r>
          </a:p>
          <a:p>
            <a:r>
              <a:rPr lang="ru-RU" dirty="0"/>
              <a:t>Организацию (учебное заведение, предприятие и т.д.);</a:t>
            </a:r>
          </a:p>
          <a:p>
            <a:r>
              <a:rPr lang="ru-RU" dirty="0"/>
              <a:t>Тему доклада (название);</a:t>
            </a:r>
          </a:p>
          <a:p>
            <a:r>
              <a:rPr lang="ru-RU" dirty="0"/>
              <a:t>Фамилию, имя и отчество докладчика (полностью);</a:t>
            </a:r>
          </a:p>
          <a:p>
            <a:r>
              <a:rPr lang="ru-RU" dirty="0"/>
              <a:t>Вашего руководителя (если работа выполнена под чьим то руководством);</a:t>
            </a:r>
          </a:p>
          <a:p>
            <a:r>
              <a:rPr lang="ru-RU" dirty="0"/>
              <a:t>Контактные данные (e-</a:t>
            </a:r>
            <a:r>
              <a:rPr lang="ru-RU" dirty="0" err="1"/>
              <a:t>mail</a:t>
            </a:r>
            <a:r>
              <a:rPr lang="ru-RU" dirty="0"/>
              <a:t>, адрес сайта, телефон).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50368"/>
            <a:ext cx="533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титульного слайда презентации по </a:t>
            </a:r>
            <a:r>
              <a:rPr lang="ru-RU" b="1" dirty="0" smtClean="0"/>
              <a:t>ГОСТу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6552728" cy="49379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52728" y="1628800"/>
            <a:ext cx="18728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Обратите внимание, что </a:t>
            </a:r>
            <a:r>
              <a:rPr lang="ru-RU" b="1" dirty="0"/>
              <a:t>дизайн первого слайда обычно отличается от последующих</a:t>
            </a:r>
            <a:r>
              <a:rPr lang="ru-RU" dirty="0"/>
              <a:t> (общий стиль соблюдается), а </a:t>
            </a:r>
            <a:r>
              <a:rPr lang="ru-RU" b="1" dirty="0"/>
              <a:t>тема доклада оформлена самым крупным шрифтом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7049"/>
            <a:ext cx="7620000" cy="1143000"/>
          </a:xfrm>
        </p:spPr>
        <p:txBody>
          <a:bodyPr/>
          <a:lstStyle/>
          <a:p>
            <a:r>
              <a:rPr lang="ru-RU" b="1" dirty="0"/>
              <a:t>Размер шрифта в </a:t>
            </a:r>
            <a:r>
              <a:rPr lang="ru-RU" b="1" dirty="0" smtClean="0"/>
              <a:t>презентации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80060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Помните, что экран, на котором вы будете показывать презентацию, скорее всего, будет достаточно далеко от зрителей. </a:t>
            </a:r>
            <a:r>
              <a:rPr lang="ru-RU" sz="2400" b="1" dirty="0"/>
              <a:t>Презентация будет выглядеть </a:t>
            </a:r>
            <a:r>
              <a:rPr lang="ru-RU" sz="1900" b="1" u="sng" dirty="0"/>
              <a:t>меньше</a:t>
            </a:r>
            <a:r>
              <a:rPr lang="ru-RU" sz="2400" b="1" dirty="0"/>
              <a:t>,</a:t>
            </a:r>
            <a:r>
              <a:rPr lang="ru-RU" sz="2400" dirty="0"/>
              <a:t> чем на вашем экране во время создания.</a:t>
            </a:r>
          </a:p>
          <a:p>
            <a:pPr marL="114300" indent="0">
              <a:buNone/>
            </a:pPr>
            <a:r>
              <a:rPr lang="ru-RU" sz="2400" i="1" dirty="0" smtClean="0"/>
              <a:t>	Отойдите </a:t>
            </a:r>
            <a:r>
              <a:rPr lang="ru-RU" sz="2400" i="1" dirty="0"/>
              <a:t>от экрана компьютера на 2-3 метра и попытайтесь прочесть текст в презентации. </a:t>
            </a:r>
            <a:endParaRPr lang="ru-RU" sz="2400" i="1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Если </a:t>
            </a:r>
            <a:r>
              <a:rPr lang="ru-RU" sz="2400" dirty="0"/>
              <a:t>слайды читаются с трудом, </a:t>
            </a:r>
            <a:endParaRPr lang="ru-RU" sz="2400" dirty="0" smtClean="0"/>
          </a:p>
          <a:p>
            <a:pPr marL="114300" indent="0"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3200" b="1" dirty="0" smtClean="0"/>
              <a:t>увеличивайте </a:t>
            </a:r>
            <a:r>
              <a:rPr lang="ru-RU" sz="3200" b="1" dirty="0"/>
              <a:t>шрифт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текст не вмещается на один слайд, разбейте его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2, 3 </a:t>
            </a:r>
            <a:r>
              <a:rPr lang="ru-RU" sz="2400" dirty="0"/>
              <a:t>и более слайдов </a:t>
            </a:r>
            <a:endParaRPr lang="ru-RU" sz="2400" dirty="0" smtClean="0"/>
          </a:p>
          <a:p>
            <a:r>
              <a:rPr lang="ru-RU" sz="2400" u="sng" dirty="0" smtClean="0"/>
              <a:t>!Главное</a:t>
            </a:r>
            <a:r>
              <a:rPr lang="ru-RU" sz="2400" u="sng" dirty="0"/>
              <a:t>, чтобы презентация была удобной для </a:t>
            </a:r>
            <a:r>
              <a:rPr lang="ru-RU" sz="2400" u="sng" dirty="0" smtClean="0"/>
              <a:t>просмотра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7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Оформляйте текст и заголовки разных слайдов в одном стиле!</a:t>
            </a:r>
          </a:p>
          <a:p>
            <a:r>
              <a:rPr lang="ru-RU" sz="2400" dirty="0" smtClean="0"/>
              <a:t>Не увлекайтесь чрезмерным выделением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жирностью</a:t>
            </a:r>
            <a:r>
              <a:rPr lang="ru-RU" sz="2400" dirty="0" smtClean="0"/>
              <a:t>, </a:t>
            </a:r>
            <a:r>
              <a:rPr lang="ru-RU" sz="2400" i="1" dirty="0" smtClean="0"/>
              <a:t>курсивом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0000"/>
                </a:solidFill>
              </a:rPr>
              <a:t>ц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 smtClean="0">
                <a:solidFill>
                  <a:srgbClr val="92D050"/>
                </a:solidFill>
              </a:rPr>
              <a:t>е</a:t>
            </a:r>
            <a:r>
              <a:rPr lang="ru-RU" sz="2400" dirty="0" smtClean="0"/>
              <a:t>т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2400" dirty="0" smtClean="0">
                <a:solidFill>
                  <a:srgbClr val="FF00FF"/>
                </a:solidFill>
              </a:rPr>
              <a:t>о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2400" dirty="0" smtClean="0">
                <a:solidFill>
                  <a:srgbClr val="0070C0"/>
                </a:solidFill>
              </a:rPr>
              <a:t>ь</a:t>
            </a:r>
            <a:r>
              <a:rPr lang="ru-RU" sz="2400" dirty="0" smtClean="0"/>
              <a:t>ю</a:t>
            </a:r>
          </a:p>
          <a:p>
            <a:r>
              <a:rPr lang="ru-RU" sz="2400" dirty="0" smtClean="0"/>
              <a:t>Следите за тем, чтобы текст не сливался с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фоном</a:t>
            </a:r>
          </a:p>
          <a:p>
            <a:r>
              <a:rPr lang="ru-RU" sz="2400" dirty="0" smtClean="0"/>
              <a:t>На проекторе контрастность будет меньше!!!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1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ru-RU" b="1" dirty="0"/>
              <a:t>Изображения в </a:t>
            </a:r>
            <a:r>
              <a:rPr lang="ru-RU" b="1" dirty="0" smtClean="0"/>
              <a:t>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46" y="1955807"/>
            <a:ext cx="7620000" cy="1828800"/>
          </a:xfrm>
        </p:spPr>
        <p:txBody>
          <a:bodyPr/>
          <a:lstStyle/>
          <a:p>
            <a:r>
              <a:rPr lang="ru-RU" dirty="0"/>
              <a:t>Помните, что презентация должна быть наглядной, а изображения значительно повышают наглядность. Только не переусердствуйте, изображения должны сменяться текстом =)</a:t>
            </a:r>
          </a:p>
        </p:txBody>
      </p:sp>
      <p:pic>
        <p:nvPicPr>
          <p:cNvPr id="1026" name="Picture 2" descr="https://ds03.infourok.ru/uploads/ex/0cba/0005d919-cd041e25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155"/>
            <a:ext cx="4319819" cy="32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-661365" y="3096119"/>
            <a:ext cx="5400600" cy="3787824"/>
          </a:xfrm>
          <a:prstGeom prst="mathMultiply">
            <a:avLst>
              <a:gd name="adj1" fmla="val 34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9" y="3365847"/>
            <a:ext cx="4116653" cy="30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685</TotalTime>
  <Words>516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Соседство</vt:lpstr>
      <vt:lpstr>Как правильно оформить презентацию</vt:lpstr>
      <vt:lpstr>Презентация PowerPoint</vt:lpstr>
      <vt:lpstr>Оформление презентации</vt:lpstr>
      <vt:lpstr>Цвет фона презентации</vt:lpstr>
      <vt:lpstr>Оформляем титульный (первый) слайд</vt:lpstr>
      <vt:lpstr>Пример титульного слайда презентации по ГОСТу</vt:lpstr>
      <vt:lpstr>Размер шрифта в презентации</vt:lpstr>
      <vt:lpstr>Презентация PowerPoint</vt:lpstr>
      <vt:lpstr>Изображения в презентации</vt:lpstr>
      <vt:lpstr>Финальный слайд</vt:lpstr>
      <vt:lpstr>Упрощённое оформление титульного слайда</vt:lpstr>
      <vt:lpstr>Презентация PowerPoint</vt:lpstr>
      <vt:lpstr>Всегда указывайте заголовок слайда  (шрифт заголовка не менее 24, лучше от 32)</vt:lpstr>
      <vt:lpstr>Используйте изображения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презентации</dc:title>
  <dc:creator>Бондаренко Сергей Валериевич</dc:creator>
  <cp:lastModifiedBy>Косачева Лариса Давидовна</cp:lastModifiedBy>
  <cp:revision>60</cp:revision>
  <dcterms:modified xsi:type="dcterms:W3CDTF">2019-10-15T10:30:03Z</dcterms:modified>
</cp:coreProperties>
</file>