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04" r:id="rId2"/>
    <p:sldMasterId id="2147483708" r:id="rId3"/>
    <p:sldMasterId id="2147483710" r:id="rId4"/>
    <p:sldMasterId id="2147483712" r:id="rId5"/>
    <p:sldMasterId id="2147483716" r:id="rId6"/>
  </p:sldMasterIdLst>
  <p:notesMasterIdLst>
    <p:notesMasterId r:id="rId20"/>
  </p:notesMasterIdLst>
  <p:sldIdLst>
    <p:sldId id="256" r:id="rId7"/>
    <p:sldId id="257" r:id="rId8"/>
    <p:sldId id="258" r:id="rId9"/>
    <p:sldId id="259" r:id="rId10"/>
    <p:sldId id="267" r:id="rId11"/>
    <p:sldId id="260" r:id="rId12"/>
    <p:sldId id="262" r:id="rId13"/>
    <p:sldId id="261" r:id="rId14"/>
    <p:sldId id="263" r:id="rId15"/>
    <p:sldId id="264" r:id="rId16"/>
    <p:sldId id="265" r:id="rId17"/>
    <p:sldId id="266" r:id="rId18"/>
    <p:sldId id="268"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00"/>
    <a:srgbClr val="CC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927" autoAdjust="0"/>
  </p:normalViewPr>
  <p:slideViewPr>
    <p:cSldViewPr>
      <p:cViewPr varScale="1">
        <p:scale>
          <a:sx n="32" d="100"/>
          <a:sy n="32" d="100"/>
        </p:scale>
        <p:origin x="1548" y="42"/>
      </p:cViewPr>
      <p:guideLst>
        <p:guide orient="horz" pos="2160"/>
        <p:guide pos="2880"/>
      </p:guideLst>
    </p:cSldViewPr>
  </p:slideViewPr>
  <p:notesTextViewPr>
    <p:cViewPr>
      <p:scale>
        <a:sx n="100" d="100"/>
        <a:sy n="100" d="100"/>
      </p:scale>
      <p:origin x="0" y="0"/>
    </p:cViewPr>
  </p:notesTextViewPr>
  <p:notesViewPr>
    <p:cSldViewPr>
      <p:cViewPr>
        <p:scale>
          <a:sx n="150" d="100"/>
          <a:sy n="150" d="100"/>
        </p:scale>
        <p:origin x="-72" y="5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054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054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054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D0D1C1B-CFEB-4711-89F2-51B494552E27}" type="slidenum">
              <a:rPr lang="ru-RU"/>
              <a:pPr>
                <a:defRPr/>
              </a:pPr>
              <a:t>‹#›</a:t>
            </a:fld>
            <a:endParaRPr lang="ru-RU"/>
          </a:p>
        </p:txBody>
      </p:sp>
    </p:spTree>
    <p:extLst>
      <p:ext uri="{BB962C8B-B14F-4D97-AF65-F5344CB8AC3E}">
        <p14:creationId xmlns:p14="http://schemas.microsoft.com/office/powerpoint/2010/main" val="178052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C5B97FD-62FC-4A97-9C2B-2344434B2AA0}" type="slidenum">
              <a:rPr lang="ru-RU" smtClean="0"/>
              <a:pPr/>
              <a:t>1</a:t>
            </a:fld>
            <a:endParaRPr lang="ru-RU"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176213" indent="-176213" eaLnBrk="1" hangingPunct="1"/>
            <a:r>
              <a:rPr lang="ru-RU" b="1" smtClean="0"/>
              <a:t>Общие принципы</a:t>
            </a:r>
            <a:r>
              <a:rPr lang="ru-RU" smtClean="0"/>
              <a:t>:</a:t>
            </a:r>
          </a:p>
          <a:p>
            <a:pPr marL="176213" indent="-176213" eaLnBrk="1" hangingPunct="1">
              <a:buFontTx/>
              <a:buChar char="•"/>
            </a:pPr>
            <a:r>
              <a:rPr lang="ru-RU" smtClean="0"/>
              <a:t>оформление не должно мешать</a:t>
            </a:r>
            <a:r>
              <a:rPr lang="en-US" smtClean="0"/>
              <a:t> </a:t>
            </a:r>
            <a:r>
              <a:rPr lang="ru-RU" smtClean="0"/>
              <a:t>восприятию материала;</a:t>
            </a:r>
          </a:p>
          <a:p>
            <a:pPr marL="176213" indent="-176213" eaLnBrk="1" hangingPunct="1">
              <a:buFontTx/>
              <a:buChar char="•"/>
            </a:pPr>
            <a:r>
              <a:rPr lang="ru-RU" smtClean="0"/>
              <a:t>любой прием (цвет, фон, тень, рамка, рисунок, список) должен быть обоснован и должен работать на главную идею презентации;</a:t>
            </a:r>
          </a:p>
          <a:p>
            <a:pPr marL="176213" indent="-176213" eaLnBrk="1" hangingPunct="1">
              <a:buFontTx/>
              <a:buChar char="•"/>
            </a:pPr>
            <a:r>
              <a:rPr lang="ru-RU" smtClean="0"/>
              <a:t>не надо повторять целиком текст, который будет сказан, только опорные моменты.</a:t>
            </a:r>
          </a:p>
          <a:p>
            <a:pPr marL="176213" indent="-176213" eaLnBrk="1" hangingPunct="1"/>
            <a:r>
              <a:rPr lang="ru-RU" b="1" smtClean="0"/>
              <a:t>Куда пойти учиться</a:t>
            </a:r>
            <a:r>
              <a:rPr lang="ru-RU" smtClean="0"/>
              <a:t>: могу рекомендовать </a:t>
            </a:r>
            <a:endParaRPr lang="en-US" smtClean="0"/>
          </a:p>
          <a:p>
            <a:pPr marL="358775" lvl="1" indent="-176213" eaLnBrk="1" hangingPunct="1">
              <a:buFontTx/>
              <a:buChar char="•"/>
            </a:pPr>
            <a:r>
              <a:rPr lang="ru-RU" smtClean="0"/>
              <a:t>отличный блог, посвященный грамотной подаче материалы в презентациях: </a:t>
            </a:r>
            <a:r>
              <a:rPr lang="en-US" smtClean="0"/>
              <a:t>http://powerlexis.livejournal.com</a:t>
            </a:r>
            <a:r>
              <a:rPr lang="ru-RU" smtClean="0"/>
              <a:t> </a:t>
            </a:r>
            <a:endParaRPr lang="en-US" smtClean="0"/>
          </a:p>
          <a:p>
            <a:pPr marL="358775" lvl="1" indent="-176213" eaLnBrk="1" hangingPunct="1">
              <a:buFontTx/>
              <a:buChar char="•"/>
            </a:pPr>
            <a:r>
              <a:rPr lang="ru-RU" smtClean="0"/>
              <a:t>на сайте </a:t>
            </a:r>
            <a:r>
              <a:rPr lang="en-US" smtClean="0"/>
              <a:t>http://www.powerlexis.ru/powerpunch0/segodnya2/</a:t>
            </a:r>
            <a:r>
              <a:rPr lang="ru-RU" smtClean="0"/>
              <a:t> можно посмотреть ужасные образцы презентаций и их квалифицированный анализ</a:t>
            </a:r>
            <a:endParaRPr lang="en-US" smtClean="0"/>
          </a:p>
          <a:p>
            <a:pPr marL="358775" lvl="1" indent="-176213" eaLnBrk="1" hangingPunct="1">
              <a:buFontTx/>
              <a:buChar char="•"/>
            </a:pPr>
            <a:r>
              <a:rPr lang="ru-RU" smtClean="0"/>
              <a:t>сайт студии А. Лебедева </a:t>
            </a:r>
            <a:r>
              <a:rPr lang="en-US" smtClean="0"/>
              <a:t>http://www.artlebedev.ru, </a:t>
            </a:r>
            <a:r>
              <a:rPr lang="ru-RU" smtClean="0"/>
              <a:t>разделы «Ководство» и «Бизнес-линч» (встречается ненормативная лексика, но это стоит потерпеть!)</a:t>
            </a:r>
            <a:endParaRPr lang="en-US" smtClean="0"/>
          </a:p>
          <a:p>
            <a:pPr marL="176213" indent="-176213" eaLnBrk="1" hangingPunct="1"/>
            <a:r>
              <a:rPr lang="ru-RU" b="1" smtClean="0"/>
              <a:t>На этом слайде</a:t>
            </a:r>
            <a:r>
              <a:rPr lang="ru-RU" smtClean="0"/>
              <a:t> – ужасный стиль оформления, кстати, это один из стандартных стилей </a:t>
            </a:r>
            <a:r>
              <a:rPr lang="en-US" smtClean="0"/>
              <a:t>Office 2003</a:t>
            </a:r>
            <a:r>
              <a:rPr lang="ru-RU" smtClean="0"/>
              <a:t>.</a:t>
            </a:r>
          </a:p>
          <a:p>
            <a:pPr marL="176213" indent="-176213" eaLnBrk="1" hangingPunct="1">
              <a:buFontTx/>
              <a:buChar char="•"/>
            </a:pPr>
            <a:r>
              <a:rPr lang="ru-RU" smtClean="0"/>
              <a:t>зачем нужны эти часы и стопки бумаг?</a:t>
            </a:r>
          </a:p>
          <a:p>
            <a:pPr marL="176213" indent="-176213" eaLnBrk="1" hangingPunct="1">
              <a:buFontTx/>
              <a:buChar char="•"/>
            </a:pPr>
            <a:r>
              <a:rPr lang="ru-RU" smtClean="0"/>
              <a:t>зачем нужна попугайская палитра цветов?</a:t>
            </a:r>
          </a:p>
          <a:p>
            <a:pPr marL="176213" indent="-176213" eaLnBrk="1" hangingPunct="1">
              <a:buFontTx/>
              <a:buChar char="•"/>
            </a:pPr>
            <a:r>
              <a:rPr lang="ru-RU" smtClean="0"/>
              <a:t>фоновые рисунки мешают читать заголовок слайда;</a:t>
            </a:r>
          </a:p>
          <a:p>
            <a:pPr marL="176213" indent="-176213" eaLnBrk="1" hangingPunct="1">
              <a:buFontTx/>
              <a:buChar char="•"/>
            </a:pPr>
            <a:r>
              <a:rPr lang="ru-RU" smtClean="0"/>
              <a:t>рамки напоминают о траурной символике.</a:t>
            </a:r>
          </a:p>
        </p:txBody>
      </p:sp>
    </p:spTree>
    <p:extLst>
      <p:ext uri="{BB962C8B-B14F-4D97-AF65-F5344CB8AC3E}">
        <p14:creationId xmlns:p14="http://schemas.microsoft.com/office/powerpoint/2010/main" val="63988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7603D4D-A948-4AC2-B95B-939AB6E32753}" type="slidenum">
              <a:rPr lang="ru-RU" smtClean="0"/>
              <a:pPr/>
              <a:t>10</a:t>
            </a:fld>
            <a:endParaRPr lang="ru-RU"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177800" indent="-177800" eaLnBrk="1" hangingPunct="1"/>
            <a:r>
              <a:rPr lang="ru-RU" b="1" smtClean="0"/>
              <a:t>Замечания:</a:t>
            </a:r>
          </a:p>
          <a:p>
            <a:pPr marL="177800" indent="-177800" eaLnBrk="1" hangingPunct="1">
              <a:buFontTx/>
              <a:buChar char="•"/>
            </a:pPr>
            <a:r>
              <a:rPr lang="ru-RU" smtClean="0"/>
              <a:t>невнятный текст заголовка;</a:t>
            </a:r>
          </a:p>
          <a:p>
            <a:pPr marL="177800" indent="-177800" eaLnBrk="1" hangingPunct="1">
              <a:buFontTx/>
              <a:buChar char="•"/>
            </a:pPr>
            <a:r>
              <a:rPr lang="ru-RU" smtClean="0"/>
              <a:t>заголовок в три строки – очень плохо , лучше – в одну, при крайней необходимости – в две; </a:t>
            </a:r>
          </a:p>
          <a:p>
            <a:pPr marL="177800" indent="-177800" eaLnBrk="1" hangingPunct="1">
              <a:buFontTx/>
              <a:buChar char="•"/>
            </a:pPr>
            <a:r>
              <a:rPr lang="ru-RU" smtClean="0"/>
              <a:t>заголовок лезет на разделительную линию;</a:t>
            </a:r>
          </a:p>
          <a:p>
            <a:pPr marL="177800" indent="-177800" eaLnBrk="1" hangingPunct="1">
              <a:buFontTx/>
              <a:buChar char="•"/>
            </a:pPr>
            <a:r>
              <a:rPr lang="ru-RU" smtClean="0"/>
              <a:t>в тексте использована попугайская расцветка;</a:t>
            </a:r>
          </a:p>
          <a:p>
            <a:pPr marL="177800" indent="-177800" eaLnBrk="1" hangingPunct="1">
              <a:buFontTx/>
              <a:buChar char="•"/>
            </a:pPr>
            <a:r>
              <a:rPr lang="ru-RU" smtClean="0"/>
              <a:t>второй и четвертый абзацы очень плохо читаются;</a:t>
            </a:r>
          </a:p>
          <a:p>
            <a:pPr marL="177800" indent="-177800" eaLnBrk="1" hangingPunct="1">
              <a:buFontTx/>
              <a:buChar char="•"/>
            </a:pPr>
            <a:r>
              <a:rPr lang="ru-RU" smtClean="0"/>
              <a:t>список из одного элемента;</a:t>
            </a:r>
          </a:p>
          <a:p>
            <a:pPr marL="177800" indent="-177800" eaLnBrk="1" hangingPunct="1">
              <a:buFontTx/>
              <a:buChar char="•"/>
            </a:pPr>
            <a:r>
              <a:rPr lang="ru-RU" smtClean="0"/>
              <a:t>точка с запятой в конце первого предложения.</a:t>
            </a:r>
          </a:p>
        </p:txBody>
      </p:sp>
    </p:spTree>
    <p:extLst>
      <p:ext uri="{BB962C8B-B14F-4D97-AF65-F5344CB8AC3E}">
        <p14:creationId xmlns:p14="http://schemas.microsoft.com/office/powerpoint/2010/main" val="1522011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2209988-1A52-4F6D-B1C1-1E7BB9741BA1}" type="slidenum">
              <a:rPr lang="ru-RU" smtClean="0"/>
              <a:pPr/>
              <a:t>11</a:t>
            </a:fld>
            <a:endParaRPr lang="ru-RU"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marL="177800" indent="-177800" eaLnBrk="1" hangingPunct="1"/>
            <a:r>
              <a:rPr lang="ru-RU" b="1" smtClean="0"/>
              <a:t>Замечания:</a:t>
            </a:r>
          </a:p>
          <a:p>
            <a:pPr marL="177800" indent="-177800" eaLnBrk="1" hangingPunct="1">
              <a:buFontTx/>
              <a:buChar char="•"/>
            </a:pPr>
            <a:r>
              <a:rPr lang="ru-RU" smtClean="0"/>
              <a:t>это таблица, в которой заголовок и одна рабочая строка (???);</a:t>
            </a:r>
          </a:p>
          <a:p>
            <a:pPr marL="177800" indent="-177800" eaLnBrk="1" hangingPunct="1">
              <a:buFontTx/>
              <a:buChar char="•"/>
            </a:pPr>
            <a:r>
              <a:rPr lang="ru-RU" smtClean="0"/>
              <a:t>непонятна связь и взаимодействие элементов в четырех ячейках;</a:t>
            </a:r>
          </a:p>
          <a:p>
            <a:pPr marL="177800" indent="-177800" eaLnBrk="1" hangingPunct="1">
              <a:buFontTx/>
              <a:buChar char="•"/>
            </a:pPr>
            <a:r>
              <a:rPr lang="ru-RU" smtClean="0"/>
              <a:t>в ячейке (2,2) текст начинается с маленькой буквы, а в остальных – с большой;</a:t>
            </a:r>
          </a:p>
          <a:p>
            <a:pPr marL="177800" indent="-177800" eaLnBrk="1" hangingPunct="1">
              <a:buFontTx/>
              <a:buChar char="•"/>
            </a:pPr>
            <a:r>
              <a:rPr lang="ru-RU" smtClean="0"/>
              <a:t>шаблон мешает воспринимать материал.</a:t>
            </a:r>
          </a:p>
          <a:p>
            <a:pPr marL="177800" indent="-177800" eaLnBrk="1" hangingPunct="1"/>
            <a:endParaRPr lang="ru-RU" smtClean="0"/>
          </a:p>
        </p:txBody>
      </p:sp>
    </p:spTree>
    <p:extLst>
      <p:ext uri="{BB962C8B-B14F-4D97-AF65-F5344CB8AC3E}">
        <p14:creationId xmlns:p14="http://schemas.microsoft.com/office/powerpoint/2010/main" val="3281546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270F423-1A70-4080-A69A-E7EB3F60AFD1}" type="slidenum">
              <a:rPr lang="ru-RU" smtClean="0"/>
              <a:pPr/>
              <a:t>12</a:t>
            </a:fld>
            <a:endParaRPr lang="ru-RU"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177800" indent="-177800" eaLnBrk="1" hangingPunct="1"/>
            <a:r>
              <a:rPr lang="ru-RU" b="1" smtClean="0"/>
              <a:t>Замечания</a:t>
            </a:r>
            <a:r>
              <a:rPr lang="ru-RU" smtClean="0"/>
              <a:t>:</a:t>
            </a:r>
          </a:p>
          <a:p>
            <a:pPr marL="177800" indent="-177800" eaLnBrk="1" hangingPunct="1">
              <a:buFontTx/>
              <a:buChar char="•"/>
            </a:pPr>
            <a:r>
              <a:rPr lang="ru-RU" smtClean="0"/>
              <a:t>почему элементы организованы в виде пирамиды?</a:t>
            </a:r>
          </a:p>
          <a:p>
            <a:pPr marL="177800" indent="-177800" eaLnBrk="1" hangingPunct="1">
              <a:buFontTx/>
              <a:buChar char="•"/>
            </a:pPr>
            <a:r>
              <a:rPr lang="ru-RU" smtClean="0"/>
              <a:t>пирамида неровная, рамки перекрывают одна другую;</a:t>
            </a:r>
          </a:p>
          <a:p>
            <a:pPr marL="177800" indent="-177800" eaLnBrk="1" hangingPunct="1">
              <a:buFontTx/>
              <a:buChar char="•"/>
            </a:pPr>
            <a:r>
              <a:rPr lang="ru-RU" smtClean="0"/>
              <a:t>текст вылезает за рамку;</a:t>
            </a:r>
          </a:p>
          <a:p>
            <a:pPr marL="177800" indent="-177800" eaLnBrk="1" hangingPunct="1">
              <a:buFontTx/>
              <a:buChar char="•"/>
            </a:pPr>
            <a:r>
              <a:rPr lang="ru-RU" smtClean="0"/>
              <a:t>зачем используется цвет? почему именно эти цвета?</a:t>
            </a:r>
          </a:p>
          <a:p>
            <a:pPr marL="177800" indent="-177800" eaLnBrk="1" hangingPunct="1">
              <a:buFontTx/>
              <a:buChar char="•"/>
            </a:pPr>
            <a:r>
              <a:rPr lang="ru-RU" smtClean="0"/>
              <a:t>палитра типа «попугай»;</a:t>
            </a:r>
          </a:p>
          <a:p>
            <a:pPr marL="177800" indent="-177800" eaLnBrk="1" hangingPunct="1">
              <a:buFontTx/>
              <a:buChar char="•"/>
            </a:pPr>
            <a:r>
              <a:rPr lang="ru-RU" smtClean="0"/>
              <a:t>часть текста плохо читается, особенно через проектор.</a:t>
            </a:r>
          </a:p>
        </p:txBody>
      </p:sp>
    </p:spTree>
    <p:extLst>
      <p:ext uri="{BB962C8B-B14F-4D97-AF65-F5344CB8AC3E}">
        <p14:creationId xmlns:p14="http://schemas.microsoft.com/office/powerpoint/2010/main" val="3434298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9DBC984-230D-43AA-9EDD-855BD19C7F55}" type="slidenum">
              <a:rPr lang="ru-RU" smtClean="0"/>
              <a:pPr/>
              <a:t>2</a:t>
            </a:fld>
            <a:endParaRPr lang="ru-RU"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88900" indent="-88900" eaLnBrk="1" hangingPunct="1"/>
            <a:r>
              <a:rPr lang="ru-RU" b="1" smtClean="0"/>
              <a:t>Замечания:</a:t>
            </a:r>
          </a:p>
          <a:p>
            <a:pPr marL="88900" indent="-88900" eaLnBrk="1" hangingPunct="1">
              <a:buFontTx/>
              <a:buChar char="•"/>
            </a:pPr>
            <a:r>
              <a:rPr lang="ru-RU" smtClean="0"/>
              <a:t>стиль оформления отличается от первого слайда;</a:t>
            </a:r>
          </a:p>
          <a:p>
            <a:pPr marL="88900" indent="-88900" eaLnBrk="1" hangingPunct="1">
              <a:buFontTx/>
              <a:buChar char="•"/>
            </a:pPr>
            <a:r>
              <a:rPr lang="ru-RU" smtClean="0"/>
              <a:t>заголовок плохо читается на таком фоне;</a:t>
            </a:r>
          </a:p>
          <a:p>
            <a:pPr marL="88900" indent="-88900" eaLnBrk="1" hangingPunct="1">
              <a:buFontTx/>
              <a:buChar char="•"/>
            </a:pPr>
            <a:r>
              <a:rPr lang="ru-RU" smtClean="0"/>
              <a:t>шрифт текста основной части крупнее, чем шрифт заголовка;</a:t>
            </a:r>
          </a:p>
          <a:p>
            <a:pPr marL="88900" indent="-88900" eaLnBrk="1" hangingPunct="1">
              <a:buFontTx/>
              <a:buChar char="•"/>
            </a:pPr>
            <a:r>
              <a:rPr lang="ru-RU" smtClean="0"/>
              <a:t>неясно, зачем тут весы;</a:t>
            </a:r>
          </a:p>
          <a:p>
            <a:pPr marL="88900" indent="-88900" eaLnBrk="1" hangingPunct="1">
              <a:buFontTx/>
              <a:buChar char="•"/>
            </a:pPr>
            <a:r>
              <a:rPr lang="ru-RU" smtClean="0"/>
              <a:t>рисунок не к месту, тем более вертящийся;</a:t>
            </a:r>
          </a:p>
          <a:p>
            <a:pPr marL="88900" indent="-88900" eaLnBrk="1" hangingPunct="1">
              <a:buFontTx/>
              <a:buChar char="•"/>
            </a:pPr>
            <a:r>
              <a:rPr lang="ru-RU" smtClean="0"/>
              <a:t>в списке текст очень близко к маркеру;</a:t>
            </a:r>
          </a:p>
          <a:p>
            <a:pPr marL="88900" indent="-88900" eaLnBrk="1" hangingPunct="1">
              <a:buFontTx/>
              <a:buChar char="•"/>
            </a:pPr>
            <a:r>
              <a:rPr lang="ru-RU" smtClean="0"/>
              <a:t>слово «Распространение» набрано всеми заглавными буквами, часть его оторвалась и уехала на следующую строку;</a:t>
            </a:r>
          </a:p>
          <a:p>
            <a:pPr marL="88900" indent="-88900" eaLnBrk="1" hangingPunct="1">
              <a:buFontTx/>
              <a:buChar char="•"/>
            </a:pPr>
            <a:r>
              <a:rPr lang="ru-RU" smtClean="0"/>
              <a:t>слова «для Марса» вылезли в область маркеров.</a:t>
            </a:r>
          </a:p>
        </p:txBody>
      </p:sp>
    </p:spTree>
    <p:extLst>
      <p:ext uri="{BB962C8B-B14F-4D97-AF65-F5344CB8AC3E}">
        <p14:creationId xmlns:p14="http://schemas.microsoft.com/office/powerpoint/2010/main" val="96766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F902DA6-C2EA-4B18-991D-A6A7C5C8D9F4}" type="slidenum">
              <a:rPr lang="ru-RU" smtClean="0"/>
              <a:pPr/>
              <a:t>3</a:t>
            </a:fld>
            <a:endParaRPr lang="ru-RU"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marL="88900" indent="-88900" eaLnBrk="1" hangingPunct="1"/>
            <a:r>
              <a:rPr lang="ru-RU" b="1" smtClean="0"/>
              <a:t>Замечания:</a:t>
            </a:r>
          </a:p>
          <a:p>
            <a:pPr marL="88900" indent="-88900" eaLnBrk="1" hangingPunct="1">
              <a:buFontTx/>
              <a:buChar char="•"/>
            </a:pPr>
            <a:r>
              <a:rPr lang="ru-RU" smtClean="0"/>
              <a:t>опять новый стиль оформления слайда;</a:t>
            </a:r>
          </a:p>
          <a:p>
            <a:pPr marL="88900" indent="-88900" eaLnBrk="1" hangingPunct="1">
              <a:buFontTx/>
              <a:buChar char="•"/>
            </a:pPr>
            <a:r>
              <a:rPr lang="ru-RU" smtClean="0"/>
              <a:t>заголовок прижат кверху;</a:t>
            </a:r>
          </a:p>
          <a:p>
            <a:pPr marL="88900" indent="-88900" eaLnBrk="1" hangingPunct="1">
              <a:buFontTx/>
              <a:buChar char="•"/>
            </a:pPr>
            <a:r>
              <a:rPr lang="ru-RU" smtClean="0"/>
              <a:t>зачем эта скругленная рамка? какую функцию она несет?</a:t>
            </a:r>
          </a:p>
          <a:p>
            <a:pPr marL="88900" indent="-88900" eaLnBrk="1" hangingPunct="1">
              <a:buFontTx/>
              <a:buChar char="•"/>
            </a:pPr>
            <a:r>
              <a:rPr lang="ru-RU" smtClean="0"/>
              <a:t>выведен полный текст, а не тезисы;</a:t>
            </a:r>
            <a:endParaRPr lang="en-US" smtClean="0"/>
          </a:p>
          <a:p>
            <a:pPr marL="88900" indent="-88900" eaLnBrk="1" hangingPunct="1">
              <a:buFontTx/>
              <a:buChar char="•"/>
            </a:pPr>
            <a:r>
              <a:rPr lang="ru-RU" smtClean="0"/>
              <a:t>нет точки в конце предложения;</a:t>
            </a:r>
          </a:p>
          <a:p>
            <a:pPr marL="88900" indent="-88900" eaLnBrk="1" hangingPunct="1">
              <a:buFontTx/>
              <a:buChar char="•"/>
            </a:pPr>
            <a:r>
              <a:rPr lang="ru-RU" smtClean="0"/>
              <a:t>текст лезет в область заголовка (выше черты);</a:t>
            </a:r>
          </a:p>
          <a:p>
            <a:pPr marL="88900" indent="-88900" eaLnBrk="1" hangingPunct="1">
              <a:buFontTx/>
              <a:buChar char="•"/>
            </a:pPr>
            <a:r>
              <a:rPr lang="ru-RU" smtClean="0"/>
              <a:t>текст написан таким языком, что понять его весьма сложно; </a:t>
            </a:r>
          </a:p>
          <a:p>
            <a:pPr marL="88900" indent="-88900" eaLnBrk="1" hangingPunct="1">
              <a:buFontTx/>
              <a:buChar char="•"/>
            </a:pPr>
            <a:r>
              <a:rPr lang="ru-RU" smtClean="0"/>
              <a:t>недостаток мысли компенсируется туманностью изложения.</a:t>
            </a:r>
          </a:p>
        </p:txBody>
      </p:sp>
    </p:spTree>
    <p:extLst>
      <p:ext uri="{BB962C8B-B14F-4D97-AF65-F5344CB8AC3E}">
        <p14:creationId xmlns:p14="http://schemas.microsoft.com/office/powerpoint/2010/main" val="498275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3F3D8DB-7120-4108-9D07-B427615DFD19}" type="slidenum">
              <a:rPr lang="ru-RU" smtClean="0"/>
              <a:pPr/>
              <a:t>4</a:t>
            </a:fld>
            <a:endParaRPr lang="ru-RU"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177800" indent="-177800" eaLnBrk="1" hangingPunct="1"/>
            <a:r>
              <a:rPr lang="ru-RU" b="1" smtClean="0"/>
              <a:t>Замечания:</a:t>
            </a:r>
          </a:p>
          <a:p>
            <a:pPr marL="177800" indent="-177800" eaLnBrk="1" hangingPunct="1">
              <a:buFontTx/>
              <a:buChar char="•"/>
            </a:pPr>
            <a:r>
              <a:rPr lang="ru-RU" smtClean="0"/>
              <a:t>опять новый стиль оформления;</a:t>
            </a:r>
          </a:p>
          <a:p>
            <a:pPr marL="177800" indent="-177800" eaLnBrk="1" hangingPunct="1">
              <a:buFontTx/>
              <a:buChar char="•"/>
            </a:pPr>
            <a:r>
              <a:rPr lang="ru-RU" smtClean="0"/>
              <a:t>неудачный цвет заголовка; непонятно, зачем заключать его в белый прямоугольник;</a:t>
            </a:r>
          </a:p>
          <a:p>
            <a:pPr marL="177800" indent="-177800" eaLnBrk="1" hangingPunct="1">
              <a:buFontTx/>
              <a:buChar char="•"/>
            </a:pPr>
            <a:r>
              <a:rPr lang="ru-RU" smtClean="0"/>
              <a:t>анимация «печатная машинка» утомляет и затрудняет чтение;</a:t>
            </a:r>
          </a:p>
          <a:p>
            <a:pPr marL="177800" indent="-177800" eaLnBrk="1" hangingPunct="1">
              <a:buFontTx/>
              <a:buChar char="•"/>
            </a:pPr>
            <a:r>
              <a:rPr lang="ru-RU" smtClean="0"/>
              <a:t>синие маркеры списка практически не видны;</a:t>
            </a:r>
          </a:p>
          <a:p>
            <a:pPr marL="177800" indent="-177800" eaLnBrk="1" hangingPunct="1">
              <a:buFontTx/>
              <a:buChar char="•"/>
            </a:pPr>
            <a:r>
              <a:rPr lang="ru-RU" smtClean="0"/>
              <a:t>черный текст на синем фоне не читается.</a:t>
            </a:r>
          </a:p>
          <a:p>
            <a:pPr marL="177800" indent="-177800" eaLnBrk="1" hangingPunct="1">
              <a:buFontTx/>
              <a:buChar char="•"/>
            </a:pPr>
            <a:endParaRPr lang="ru-RU" smtClean="0"/>
          </a:p>
        </p:txBody>
      </p:sp>
    </p:spTree>
    <p:extLst>
      <p:ext uri="{BB962C8B-B14F-4D97-AF65-F5344CB8AC3E}">
        <p14:creationId xmlns:p14="http://schemas.microsoft.com/office/powerpoint/2010/main" val="620123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3EF6FB8-8B82-46E8-A918-207780D86B57}" type="slidenum">
              <a:rPr lang="ru-RU" smtClean="0"/>
              <a:pPr/>
              <a:t>5</a:t>
            </a:fld>
            <a:endParaRPr lang="ru-RU"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7800" indent="-177800" eaLnBrk="1" hangingPunct="1"/>
            <a:r>
              <a:rPr lang="ru-RU" b="1" smtClean="0"/>
              <a:t>Замечания:</a:t>
            </a:r>
          </a:p>
          <a:p>
            <a:pPr marL="177800" indent="-177800" eaLnBrk="1" hangingPunct="1">
              <a:buFontTx/>
              <a:buChar char="•"/>
            </a:pPr>
            <a:r>
              <a:rPr lang="ru-RU" smtClean="0"/>
              <a:t>заголовка еще нет, а на слайде есть какие-то непонятные материалы;</a:t>
            </a:r>
            <a:endParaRPr lang="en-US" smtClean="0"/>
          </a:p>
          <a:p>
            <a:pPr marL="177800" indent="-177800" eaLnBrk="1" hangingPunct="1">
              <a:buFontTx/>
              <a:buChar char="•"/>
            </a:pPr>
            <a:r>
              <a:rPr lang="ru-RU" smtClean="0"/>
              <a:t>анимация только мешает воспринимать материал;</a:t>
            </a:r>
          </a:p>
          <a:p>
            <a:pPr marL="177800" indent="-177800" eaLnBrk="1" hangingPunct="1">
              <a:buFontTx/>
              <a:buChar char="•"/>
            </a:pPr>
            <a:r>
              <a:rPr lang="ru-RU" smtClean="0"/>
              <a:t>шрифт заголовка мельче, чем у основного текста;</a:t>
            </a:r>
          </a:p>
          <a:p>
            <a:pPr marL="177800" indent="-177800" eaLnBrk="1" hangingPunct="1">
              <a:buFontTx/>
              <a:buChar char="•"/>
            </a:pPr>
            <a:r>
              <a:rPr lang="ru-RU" smtClean="0"/>
              <a:t>причем тут карандаши и мелки?</a:t>
            </a:r>
          </a:p>
          <a:p>
            <a:pPr marL="177800" indent="-177800" eaLnBrk="1" hangingPunct="1">
              <a:buFontTx/>
              <a:buChar char="•"/>
            </a:pPr>
            <a:r>
              <a:rPr lang="ru-RU" smtClean="0"/>
              <a:t>ужасные рамки, к тому же разного цвета (их лучше вообще убрать);</a:t>
            </a:r>
          </a:p>
          <a:p>
            <a:pPr marL="177800" indent="-177800" eaLnBrk="1" hangingPunct="1">
              <a:buFontTx/>
              <a:buChar char="•"/>
            </a:pPr>
            <a:r>
              <a:rPr lang="ru-RU" smtClean="0"/>
              <a:t>для списков нужно использовать только выравнивание влево, для столбика чисел - вправо;</a:t>
            </a:r>
          </a:p>
          <a:p>
            <a:pPr marL="177800" indent="-177800" eaLnBrk="1" hangingPunct="1">
              <a:buFontTx/>
              <a:buChar char="•"/>
            </a:pPr>
            <a:r>
              <a:rPr lang="ru-RU" smtClean="0"/>
              <a:t>блоки текста и рисунок «стучатся» о границы слайда;</a:t>
            </a:r>
          </a:p>
          <a:p>
            <a:pPr marL="177800" indent="-177800" eaLnBrk="1" hangingPunct="1">
              <a:buFontTx/>
              <a:buChar char="•"/>
            </a:pPr>
            <a:r>
              <a:rPr lang="ru-RU" smtClean="0"/>
              <a:t>мелкий шрифт в правом текстовом блоке;</a:t>
            </a:r>
          </a:p>
          <a:p>
            <a:pPr marL="177800" indent="-177800" eaLnBrk="1" hangingPunct="1">
              <a:buFontTx/>
              <a:buChar char="•"/>
            </a:pPr>
            <a:r>
              <a:rPr lang="ru-RU" smtClean="0"/>
              <a:t>рисунок слабо относится к теме и залезает в область заголовка;</a:t>
            </a:r>
          </a:p>
          <a:p>
            <a:pPr marL="177800" indent="-177800" eaLnBrk="1" hangingPunct="1">
              <a:buFontTx/>
              <a:buChar char="•"/>
            </a:pPr>
            <a:r>
              <a:rPr lang="ru-RU" smtClean="0"/>
              <a:t>много пустого места.</a:t>
            </a:r>
          </a:p>
          <a:p>
            <a:pPr marL="177800" indent="-177800" eaLnBrk="1" hangingPunct="1">
              <a:buFontTx/>
              <a:buChar char="•"/>
            </a:pPr>
            <a:endParaRPr lang="ru-RU" smtClean="0"/>
          </a:p>
        </p:txBody>
      </p:sp>
    </p:spTree>
    <p:extLst>
      <p:ext uri="{BB962C8B-B14F-4D97-AF65-F5344CB8AC3E}">
        <p14:creationId xmlns:p14="http://schemas.microsoft.com/office/powerpoint/2010/main" val="2998994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DCB7ABA-42DB-43B6-A914-4E07FC6A92CC}" type="slidenum">
              <a:rPr lang="ru-RU" smtClean="0"/>
              <a:pPr/>
              <a:t>6</a:t>
            </a:fld>
            <a:endParaRPr lang="ru-RU"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177800" indent="-177800" eaLnBrk="1" hangingPunct="1"/>
            <a:r>
              <a:rPr lang="ru-RU" b="1" smtClean="0"/>
              <a:t>Замечания:</a:t>
            </a:r>
          </a:p>
          <a:p>
            <a:pPr marL="177800" indent="-177800" eaLnBrk="1" hangingPunct="1">
              <a:buFontTx/>
              <a:buChar char="•"/>
            </a:pPr>
            <a:r>
              <a:rPr lang="ru-RU" smtClean="0"/>
              <a:t>заголовок лезет на рисунок шаблона;</a:t>
            </a:r>
          </a:p>
          <a:p>
            <a:pPr marL="177800" indent="-177800" eaLnBrk="1" hangingPunct="1">
              <a:buFontTx/>
              <a:buChar char="•"/>
            </a:pPr>
            <a:r>
              <a:rPr lang="ru-RU" smtClean="0"/>
              <a:t>первый элемент списка залез в область заголовка и на рисунок;</a:t>
            </a:r>
          </a:p>
          <a:p>
            <a:pPr marL="177800" indent="-177800" eaLnBrk="1" hangingPunct="1">
              <a:buFontTx/>
              <a:buChar char="•"/>
            </a:pPr>
            <a:r>
              <a:rPr lang="ru-RU" smtClean="0"/>
              <a:t>неудачный цвет основного текста;</a:t>
            </a:r>
          </a:p>
          <a:p>
            <a:pPr marL="177800" indent="-177800" eaLnBrk="1" hangingPunct="1">
              <a:buFontTx/>
              <a:buChar char="•"/>
            </a:pPr>
            <a:r>
              <a:rPr lang="ru-RU" smtClean="0"/>
              <a:t>много свободного места внизу (можно увеличить шрифт);</a:t>
            </a:r>
          </a:p>
          <a:p>
            <a:pPr marL="177800" indent="-177800" eaLnBrk="1" hangingPunct="1">
              <a:buFontTx/>
              <a:buChar char="•"/>
            </a:pPr>
            <a:r>
              <a:rPr lang="ru-RU" smtClean="0"/>
              <a:t>«выпендрёжная» анимация только мешает восприятию.</a:t>
            </a:r>
          </a:p>
        </p:txBody>
      </p:sp>
    </p:spTree>
    <p:extLst>
      <p:ext uri="{BB962C8B-B14F-4D97-AF65-F5344CB8AC3E}">
        <p14:creationId xmlns:p14="http://schemas.microsoft.com/office/powerpoint/2010/main" val="531395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7EBD32C-AE70-4F7C-80B9-6000FC7267BC}" type="slidenum">
              <a:rPr lang="ru-RU" smtClean="0"/>
              <a:pPr/>
              <a:t>7</a:t>
            </a:fld>
            <a:endParaRPr lang="ru-RU"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177800" indent="-177800" eaLnBrk="1" hangingPunct="1"/>
            <a:r>
              <a:rPr lang="ru-RU" b="1" smtClean="0"/>
              <a:t>Замечания:</a:t>
            </a:r>
          </a:p>
          <a:p>
            <a:pPr marL="177800" indent="-177800" eaLnBrk="1" hangingPunct="1">
              <a:buFontTx/>
              <a:buChar char="•"/>
            </a:pPr>
            <a:r>
              <a:rPr lang="ru-RU" smtClean="0"/>
              <a:t>зачем овальчик???</a:t>
            </a:r>
          </a:p>
          <a:p>
            <a:pPr marL="177800" indent="-177800" eaLnBrk="1" hangingPunct="1">
              <a:buFontTx/>
              <a:buChar char="•"/>
            </a:pPr>
            <a:r>
              <a:rPr lang="ru-RU" smtClean="0"/>
              <a:t>если предполагается, что это стартовый слайд раздела, то слишком мелкий шрифт;</a:t>
            </a:r>
          </a:p>
          <a:p>
            <a:pPr marL="177800" indent="-177800" eaLnBrk="1" hangingPunct="1">
              <a:buFontTx/>
              <a:buChar char="•"/>
            </a:pPr>
            <a:r>
              <a:rPr lang="ru-RU" smtClean="0"/>
              <a:t>неудачный выбор цветов (синий на зеленом).</a:t>
            </a:r>
          </a:p>
        </p:txBody>
      </p:sp>
    </p:spTree>
    <p:extLst>
      <p:ext uri="{BB962C8B-B14F-4D97-AF65-F5344CB8AC3E}">
        <p14:creationId xmlns:p14="http://schemas.microsoft.com/office/powerpoint/2010/main" val="70560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B5C16C2-BFE6-4D8E-8B4B-AE0D000C16AC}" type="slidenum">
              <a:rPr lang="ru-RU" smtClean="0"/>
              <a:pPr/>
              <a:t>8</a:t>
            </a:fld>
            <a:endParaRPr lang="ru-RU"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marL="177800" indent="-177800" eaLnBrk="1" hangingPunct="1"/>
            <a:r>
              <a:rPr lang="ru-RU" b="1" smtClean="0"/>
              <a:t>Замечания</a:t>
            </a:r>
            <a:r>
              <a:rPr lang="ru-RU" smtClean="0"/>
              <a:t>:</a:t>
            </a:r>
          </a:p>
          <a:p>
            <a:pPr marL="177800" indent="-177800" eaLnBrk="1" hangingPunct="1">
              <a:buFontTx/>
              <a:buChar char="•"/>
            </a:pPr>
            <a:r>
              <a:rPr lang="ru-RU" smtClean="0"/>
              <a:t>в серьезной презентации используется стиль комиксов;</a:t>
            </a:r>
          </a:p>
          <a:p>
            <a:pPr marL="177800" indent="-177800" eaLnBrk="1" hangingPunct="1">
              <a:buFontTx/>
              <a:buChar char="•"/>
            </a:pPr>
            <a:r>
              <a:rPr lang="ru-RU" smtClean="0"/>
              <a:t>слайд выбивается из общего оформления презентации;</a:t>
            </a:r>
          </a:p>
          <a:p>
            <a:pPr marL="177800" indent="-177800" eaLnBrk="1" hangingPunct="1">
              <a:buFontTx/>
              <a:buChar char="•"/>
            </a:pPr>
            <a:r>
              <a:rPr lang="ru-RU" smtClean="0"/>
              <a:t>что означают эти пузыри?</a:t>
            </a:r>
          </a:p>
          <a:p>
            <a:pPr marL="177800" indent="-177800" eaLnBrk="1" hangingPunct="1">
              <a:buFontTx/>
              <a:buChar char="•"/>
            </a:pPr>
            <a:r>
              <a:rPr lang="ru-RU" smtClean="0"/>
              <a:t>пузыри лезут на заголовок, который слишком смещен вверх;</a:t>
            </a:r>
          </a:p>
          <a:p>
            <a:pPr marL="177800" indent="-177800" eaLnBrk="1" hangingPunct="1">
              <a:buFontTx/>
              <a:buChar char="•"/>
            </a:pPr>
            <a:r>
              <a:rPr lang="ru-RU" smtClean="0"/>
              <a:t>внутри пузырей отрываются части слов и даже буквы;</a:t>
            </a:r>
          </a:p>
          <a:p>
            <a:pPr marL="177800" indent="-177800" eaLnBrk="1" hangingPunct="1">
              <a:buFontTx/>
              <a:buChar char="•"/>
            </a:pPr>
            <a:r>
              <a:rPr lang="ru-RU" smtClean="0"/>
              <a:t>непонятно, что делает дядя и куда он ткнул указкой.</a:t>
            </a:r>
          </a:p>
        </p:txBody>
      </p:sp>
    </p:spTree>
    <p:extLst>
      <p:ext uri="{BB962C8B-B14F-4D97-AF65-F5344CB8AC3E}">
        <p14:creationId xmlns:p14="http://schemas.microsoft.com/office/powerpoint/2010/main" val="3189479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C810DE6-73CD-4356-872C-B0FBD3028EBE}" type="slidenum">
              <a:rPr lang="ru-RU" smtClean="0"/>
              <a:pPr/>
              <a:t>9</a:t>
            </a:fld>
            <a:endParaRPr lang="ru-RU"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177800" indent="-177800" eaLnBrk="1" hangingPunct="1"/>
            <a:r>
              <a:rPr lang="ru-RU" b="1" smtClean="0"/>
              <a:t>Замечания</a:t>
            </a:r>
            <a:r>
              <a:rPr lang="ru-RU" smtClean="0"/>
              <a:t>:</a:t>
            </a:r>
          </a:p>
          <a:p>
            <a:pPr marL="177800" indent="-177800" eaLnBrk="1" hangingPunct="1">
              <a:buFontTx/>
              <a:buChar char="•"/>
            </a:pPr>
            <a:r>
              <a:rPr lang="ru-RU" smtClean="0"/>
              <a:t>зачем заголовок в прямоугольнике, тем более в зеленом и с рамкой?</a:t>
            </a:r>
          </a:p>
          <a:p>
            <a:pPr marL="177800" indent="-177800" eaLnBrk="1" hangingPunct="1">
              <a:buFontTx/>
              <a:buChar char="•"/>
            </a:pPr>
            <a:r>
              <a:rPr lang="ru-RU" smtClean="0"/>
              <a:t>слишком мелкий шрифт заголовка;</a:t>
            </a:r>
          </a:p>
          <a:p>
            <a:pPr marL="177800" indent="-177800" eaLnBrk="1" hangingPunct="1">
              <a:buFontTx/>
              <a:buChar char="•"/>
            </a:pPr>
            <a:r>
              <a:rPr lang="ru-RU" smtClean="0"/>
              <a:t>заголовок частично перекрывает элементы шаблона;</a:t>
            </a:r>
          </a:p>
          <a:p>
            <a:pPr marL="177800" indent="-177800" eaLnBrk="1" hangingPunct="1">
              <a:buFontTx/>
              <a:buChar char="•"/>
            </a:pPr>
            <a:r>
              <a:rPr lang="ru-RU" smtClean="0"/>
              <a:t>основной текст в выноске (зачем?), вылезает за ее границы;</a:t>
            </a:r>
          </a:p>
          <a:p>
            <a:pPr marL="177800" indent="-177800" eaLnBrk="1" hangingPunct="1">
              <a:buFontTx/>
              <a:buChar char="•"/>
            </a:pPr>
            <a:r>
              <a:rPr lang="ru-RU" smtClean="0"/>
              <a:t>выравнивание по ширине приводит к большим интервалам между словами;</a:t>
            </a:r>
          </a:p>
          <a:p>
            <a:pPr marL="177800" indent="-177800" eaLnBrk="1" hangingPunct="1">
              <a:buFontTx/>
              <a:buChar char="•"/>
            </a:pPr>
            <a:r>
              <a:rPr lang="ru-RU" smtClean="0"/>
              <a:t>лучше сделать список в основной части слайда.</a:t>
            </a:r>
          </a:p>
          <a:p>
            <a:pPr marL="177800" indent="-177800" eaLnBrk="1" hangingPunct="1">
              <a:buFontTx/>
              <a:buChar char="•"/>
            </a:pPr>
            <a:endParaRPr lang="ru-RU" smtClean="0"/>
          </a:p>
          <a:p>
            <a:pPr marL="177800" indent="-177800" eaLnBrk="1" hangingPunct="1">
              <a:buFontTx/>
              <a:buChar char="•"/>
            </a:pPr>
            <a:endParaRPr lang="ru-RU" smtClean="0"/>
          </a:p>
        </p:txBody>
      </p:sp>
    </p:spTree>
    <p:extLst>
      <p:ext uri="{BB962C8B-B14F-4D97-AF65-F5344CB8AC3E}">
        <p14:creationId xmlns:p14="http://schemas.microsoft.com/office/powerpoint/2010/main" val="1536503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a:ln w="9525">
            <a:noFill/>
            <a:miter lim="800000"/>
            <a:headEnd/>
            <a:tailEnd/>
          </a:ln>
        </p:spPr>
      </p:pic>
      <p:sp>
        <p:nvSpPr>
          <p:cNvPr id="7680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a:t>Образец подзаголовка</a:t>
            </a:r>
          </a:p>
        </p:txBody>
      </p:sp>
      <p:sp>
        <p:nvSpPr>
          <p:cNvPr id="7680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a:t>Образец заголовка</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endParaRPr lang="ru-RU"/>
          </a:p>
        </p:txBody>
      </p:sp>
      <p:sp>
        <p:nvSpPr>
          <p:cNvPr id="6" name="Rectangle 4"/>
          <p:cNvSpPr>
            <a:spLocks noGrp="1" noChangeArrowheads="1"/>
          </p:cNvSpPr>
          <p:nvPr>
            <p:ph type="ftr" sz="quarter" idx="11"/>
          </p:nvPr>
        </p:nvSpPr>
        <p:spPr/>
        <p:txBody>
          <a:bodyPr/>
          <a:lstStyle>
            <a:lvl1pPr>
              <a:defRPr/>
            </a:lvl1pPr>
          </a:lstStyle>
          <a:p>
            <a:pPr>
              <a:defRPr/>
            </a:pPr>
            <a:endParaRPr lang="ru-RU"/>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1F23782A-BB7B-4F76-A067-96F8C23D80AD}" type="slidenum">
              <a:rPr lang="ru-RU"/>
              <a:pPr>
                <a:defRPr/>
              </a:pPr>
              <a:t>‹#›</a:t>
            </a:fld>
            <a:endParaRPr lang="ru-RU"/>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8D3209B7-150E-4757-9BE2-69B0EF4F3AC3}" type="slidenum">
              <a:rPr lang="ru-RU"/>
              <a:pPr>
                <a:defRPr/>
              </a:pPr>
              <a:t>‹#›</a:t>
            </a:fld>
            <a:endParaRPr lang="ru-RU"/>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5CD1370F-055F-40ED-8D7B-E73968549365}" type="slidenum">
              <a:rPr lang="ru-RU"/>
              <a:pPr>
                <a:defRPr/>
              </a:pPr>
              <a:t>‹#›</a:t>
            </a:fld>
            <a:endParaRPr lang="ru-RU"/>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ru-RU"/>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ru-RU"/>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ru-RU"/>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ru-RU"/>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ru-RU"/>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grpSp>
      <p:sp>
        <p:nvSpPr>
          <p:cNvPr id="8400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8400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ru-RU"/>
              <a:t>Образец заголовка</a:t>
            </a:r>
          </a:p>
        </p:txBody>
      </p:sp>
      <p:sp>
        <p:nvSpPr>
          <p:cNvPr id="39" name="Rectangle 37"/>
          <p:cNvSpPr>
            <a:spLocks noGrp="1" noChangeArrowheads="1"/>
          </p:cNvSpPr>
          <p:nvPr>
            <p:ph type="dt" sz="half" idx="10"/>
          </p:nvPr>
        </p:nvSpPr>
        <p:spPr/>
        <p:txBody>
          <a:bodyPr/>
          <a:lstStyle>
            <a:lvl1pPr>
              <a:defRPr/>
            </a:lvl1pPr>
          </a:lstStyle>
          <a:p>
            <a:pPr>
              <a:defRPr/>
            </a:pPr>
            <a:endParaRPr lang="ru-RU"/>
          </a:p>
        </p:txBody>
      </p:sp>
      <p:sp>
        <p:nvSpPr>
          <p:cNvPr id="40" name="Rectangle 38"/>
          <p:cNvSpPr>
            <a:spLocks noGrp="1" noChangeArrowheads="1"/>
          </p:cNvSpPr>
          <p:nvPr>
            <p:ph type="ftr" sz="quarter" idx="11"/>
          </p:nvPr>
        </p:nvSpPr>
        <p:spPr/>
        <p:txBody>
          <a:bodyPr/>
          <a:lstStyle>
            <a:lvl1pPr>
              <a:defRPr/>
            </a:lvl1pPr>
          </a:lstStyle>
          <a:p>
            <a:pPr>
              <a:defRPr/>
            </a:pPr>
            <a:endParaRPr lang="ru-RU"/>
          </a:p>
        </p:txBody>
      </p:sp>
      <p:sp>
        <p:nvSpPr>
          <p:cNvPr id="41" name="Rectangle 41"/>
          <p:cNvSpPr>
            <a:spLocks noGrp="1" noChangeArrowheads="1"/>
          </p:cNvSpPr>
          <p:nvPr>
            <p:ph type="sldNum" sz="quarter" idx="12"/>
          </p:nvPr>
        </p:nvSpPr>
        <p:spPr/>
        <p:txBody>
          <a:bodyPr/>
          <a:lstStyle>
            <a:lvl1pPr>
              <a:defRPr/>
            </a:lvl1pPr>
          </a:lstStyle>
          <a:p>
            <a:pPr>
              <a:defRPr/>
            </a:pPr>
            <a:fld id="{1993C3C0-4A82-4BDA-95AD-01F8BD4AE6A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12C345F8-8EB3-400A-81A3-DA3FBAE5883A}"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A4B5F03C-B74A-4BC4-B17D-7E6F690A6FFC}"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pPr>
              <a:defRPr/>
            </a:pPr>
            <a:fld id="{7748CCD5-D5D4-4766-967F-B8CC6366AA6F}"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9"/>
          <p:cNvSpPr>
            <a:spLocks noGrp="1" noChangeArrowheads="1"/>
          </p:cNvSpPr>
          <p:nvPr>
            <p:ph type="dt" sz="half" idx="10"/>
          </p:nvPr>
        </p:nvSpPr>
        <p:spPr>
          <a:ln/>
        </p:spPr>
        <p:txBody>
          <a:bodyPr/>
          <a:lstStyle>
            <a:lvl1pPr>
              <a:defRPr/>
            </a:lvl1pPr>
          </a:lstStyle>
          <a:p>
            <a:pPr>
              <a:defRPr/>
            </a:pPr>
            <a:endParaRPr lang="ru-RU"/>
          </a:p>
        </p:txBody>
      </p:sp>
      <p:sp>
        <p:nvSpPr>
          <p:cNvPr id="8" name="Rectangle 40"/>
          <p:cNvSpPr>
            <a:spLocks noGrp="1" noChangeArrowheads="1"/>
          </p:cNvSpPr>
          <p:nvPr>
            <p:ph type="ftr" sz="quarter" idx="11"/>
          </p:nvPr>
        </p:nvSpPr>
        <p:spPr>
          <a:ln/>
        </p:spPr>
        <p:txBody>
          <a:bodyPr/>
          <a:lstStyle>
            <a:lvl1pPr>
              <a:defRPr/>
            </a:lvl1pPr>
          </a:lstStyle>
          <a:p>
            <a:pPr>
              <a:defRPr/>
            </a:pPr>
            <a:endParaRPr lang="ru-RU"/>
          </a:p>
        </p:txBody>
      </p:sp>
      <p:sp>
        <p:nvSpPr>
          <p:cNvPr id="9" name="Rectangle 41"/>
          <p:cNvSpPr>
            <a:spLocks noGrp="1" noChangeArrowheads="1"/>
          </p:cNvSpPr>
          <p:nvPr>
            <p:ph type="sldNum" sz="quarter" idx="12"/>
          </p:nvPr>
        </p:nvSpPr>
        <p:spPr>
          <a:ln/>
        </p:spPr>
        <p:txBody>
          <a:bodyPr/>
          <a:lstStyle>
            <a:lvl1pPr>
              <a:defRPr/>
            </a:lvl1pPr>
          </a:lstStyle>
          <a:p>
            <a:pPr>
              <a:defRPr/>
            </a:pPr>
            <a:fld id="{389A69A1-7FD4-4A8D-931F-04686CBE7D92}"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9"/>
          <p:cNvSpPr>
            <a:spLocks noGrp="1" noChangeArrowheads="1"/>
          </p:cNvSpPr>
          <p:nvPr>
            <p:ph type="dt" sz="half" idx="10"/>
          </p:nvPr>
        </p:nvSpPr>
        <p:spPr>
          <a:ln/>
        </p:spPr>
        <p:txBody>
          <a:bodyPr/>
          <a:lstStyle>
            <a:lvl1pPr>
              <a:defRPr/>
            </a:lvl1pPr>
          </a:lstStyle>
          <a:p>
            <a:pPr>
              <a:defRPr/>
            </a:pPr>
            <a:endParaRPr lang="ru-RU"/>
          </a:p>
        </p:txBody>
      </p:sp>
      <p:sp>
        <p:nvSpPr>
          <p:cNvPr id="4" name="Rectangle 40"/>
          <p:cNvSpPr>
            <a:spLocks noGrp="1" noChangeArrowheads="1"/>
          </p:cNvSpPr>
          <p:nvPr>
            <p:ph type="ftr" sz="quarter" idx="11"/>
          </p:nvPr>
        </p:nvSpPr>
        <p:spPr>
          <a:ln/>
        </p:spPr>
        <p:txBody>
          <a:bodyPr/>
          <a:lstStyle>
            <a:lvl1pPr>
              <a:defRPr/>
            </a:lvl1pPr>
          </a:lstStyle>
          <a:p>
            <a:pPr>
              <a:defRPr/>
            </a:pPr>
            <a:endParaRPr lang="ru-RU"/>
          </a:p>
        </p:txBody>
      </p:sp>
      <p:sp>
        <p:nvSpPr>
          <p:cNvPr id="5" name="Rectangle 41"/>
          <p:cNvSpPr>
            <a:spLocks noGrp="1" noChangeArrowheads="1"/>
          </p:cNvSpPr>
          <p:nvPr>
            <p:ph type="sldNum" sz="quarter" idx="12"/>
          </p:nvPr>
        </p:nvSpPr>
        <p:spPr>
          <a:ln/>
        </p:spPr>
        <p:txBody>
          <a:bodyPr/>
          <a:lstStyle>
            <a:lvl1pPr>
              <a:defRPr/>
            </a:lvl1pPr>
          </a:lstStyle>
          <a:p>
            <a:pPr>
              <a:defRPr/>
            </a:pPr>
            <a:fld id="{83A70E43-628F-4C24-A5B2-3B737E8C338D}"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ru-RU"/>
          </a:p>
        </p:txBody>
      </p:sp>
      <p:sp>
        <p:nvSpPr>
          <p:cNvPr id="3" name="Rectangle 40"/>
          <p:cNvSpPr>
            <a:spLocks noGrp="1" noChangeArrowheads="1"/>
          </p:cNvSpPr>
          <p:nvPr>
            <p:ph type="ftr" sz="quarter" idx="11"/>
          </p:nvPr>
        </p:nvSpPr>
        <p:spPr>
          <a:ln/>
        </p:spPr>
        <p:txBody>
          <a:bodyPr/>
          <a:lstStyle>
            <a:lvl1pPr>
              <a:defRPr/>
            </a:lvl1pPr>
          </a:lstStyle>
          <a:p>
            <a:pPr>
              <a:defRPr/>
            </a:pPr>
            <a:endParaRPr lang="ru-RU"/>
          </a:p>
        </p:txBody>
      </p:sp>
      <p:sp>
        <p:nvSpPr>
          <p:cNvPr id="4" name="Rectangle 41"/>
          <p:cNvSpPr>
            <a:spLocks noGrp="1" noChangeArrowheads="1"/>
          </p:cNvSpPr>
          <p:nvPr>
            <p:ph type="sldNum" sz="quarter" idx="12"/>
          </p:nvPr>
        </p:nvSpPr>
        <p:spPr>
          <a:ln/>
        </p:spPr>
        <p:txBody>
          <a:bodyPr/>
          <a:lstStyle>
            <a:lvl1pPr>
              <a:defRPr/>
            </a:lvl1pPr>
          </a:lstStyle>
          <a:p>
            <a:pPr>
              <a:defRPr/>
            </a:pPr>
            <a:fld id="{049D8188-0685-4160-BFBB-18E02D42581A}"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pPr>
              <a:defRPr/>
            </a:pPr>
            <a:fld id="{4D73D0BD-B7CA-49D7-9924-FBC6B1856DB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129585BB-08BD-4C22-AB33-EB402EAF74D3}" type="slidenum">
              <a:rPr lang="ru-RU"/>
              <a:pPr>
                <a:defRPr/>
              </a:pPr>
              <a:t>‹#›</a:t>
            </a:fld>
            <a:endParaRPr lang="ru-RU"/>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pPr>
              <a:defRPr/>
            </a:pPr>
            <a:fld id="{D86F64FB-E037-4367-8A7F-04D62509AFCD}"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F938FDB4-8989-461E-B41C-55F01C822EFD}"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5E7EEFCC-E980-4C23-8A62-B95C50931FBB}"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ru-RU"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ru-RU"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ru-RU"/>
          </a:p>
        </p:txBody>
      </p:sp>
      <p:sp>
        <p:nvSpPr>
          <p:cNvPr id="9114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ru-RU"/>
              <a:t>Образец заголовка</a:t>
            </a:r>
          </a:p>
        </p:txBody>
      </p:sp>
      <p:sp>
        <p:nvSpPr>
          <p:cNvPr id="9114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ru-RU"/>
              <a:t>Образец подзаголовка</a:t>
            </a:r>
          </a:p>
        </p:txBody>
      </p:sp>
      <p:sp>
        <p:nvSpPr>
          <p:cNvPr id="7" name="Rectangle 7"/>
          <p:cNvSpPr>
            <a:spLocks noGrp="1" noChangeArrowheads="1"/>
          </p:cNvSpPr>
          <p:nvPr>
            <p:ph type="dt" sz="half" idx="10"/>
          </p:nvPr>
        </p:nvSpPr>
        <p:spPr/>
        <p:txBody>
          <a:bodyPr/>
          <a:lstStyle>
            <a:lvl1pPr>
              <a:defRPr/>
            </a:lvl1pPr>
          </a:lstStyle>
          <a:p>
            <a:pPr>
              <a:defRPr/>
            </a:pPr>
            <a:endParaRPr lang="ru-RU"/>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ru-RU"/>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8215D65B-5453-4ED8-B71D-40A2B13D5CE1}"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21495F0-0DAA-49EE-AF96-F2C8B6EA5BA4}"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DB7BF88-5C9C-411F-B21C-1C215DC92D5A}"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C876B39-C2D4-4056-98E2-76313FFECC8D}"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5A79EC9-1948-4A04-8A5D-17E77350C613}"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7238D313-20A5-49F5-978C-AB4F1A2C1DC3}"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03BD898-C11C-4651-B58D-E3FAEDB1ECB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4A7AFFD3-45DA-4054-A1D6-AA46D4D8D0B4}" type="slidenum">
              <a:rPr lang="ru-RU"/>
              <a:pPr>
                <a:defRPr/>
              </a:pPr>
              <a:t>‹#›</a:t>
            </a:fld>
            <a:endParaRPr lang="ru-RU"/>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FCDCCB2-6D9C-406B-BA1F-A9CB83966729}"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4E9981E-0E80-489F-914E-BBBCECCA39ED}"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0F58E4A-2283-49F3-9130-6F67E6D8D6ED}"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4150" y="533400"/>
            <a:ext cx="192405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533400"/>
            <a:ext cx="561975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D1B7A62-DB8B-4420-A575-69B0231C3480}"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96268"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962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DED559B-02B6-453F-993E-E32385F3B7B8}" type="slidenum">
              <a:rPr lang="ru-RU"/>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DFCDB524-5592-4C34-BFD0-3991E6AEEDBA}" type="slidenum">
              <a:rPr lang="ru-RU"/>
              <a:pPr>
                <a:defRPr/>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0141CECA-C13E-4783-AC92-C511B88321B4}"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500C45D0-8B2C-40C3-902A-AA12183C8CF3}"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9014A35E-2EA0-49DB-BFCB-7F3F025C66E1}"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3E938FF7-DD75-4786-A8F1-0BA69D6D030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E276348-2FF6-4AF1-B77A-D1E7DE083926}" type="slidenum">
              <a:rPr lang="ru-RU"/>
              <a:pPr>
                <a:defRPr/>
              </a:pPr>
              <a:t>‹#›</a:t>
            </a:fld>
            <a:endParaRPr lang="ru-RU"/>
          </a:p>
        </p:txBody>
      </p:sp>
    </p:spTree>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06D4FB84-C6FF-4A02-A15A-16B753344C07}"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A3021D15-0F4D-431B-8A87-1B679A1C2677}"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37250EC1-7CC0-4747-8677-07A40BF05502}"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6529F26E-9E54-4D62-BA37-875A27ECF908}"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EF8DA243-AFCD-4A6F-8691-273D0295EC59}"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720F80C3-E960-48FE-BE21-05FDF615003E}"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150938" y="214313"/>
            <a:ext cx="7804150" cy="591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D9828C2C-C83B-43D5-BC0A-282D59809D04}" type="slidenum">
              <a:rPr lang="ru-RU"/>
              <a:pPr>
                <a:defRPr/>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12800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000000"/>
                  </a:outerShdw>
                </a:effectLst>
              </a:defRPr>
            </a:lvl1pPr>
          </a:lstStyle>
          <a:p>
            <a:r>
              <a:rPr lang="ru-RU"/>
              <a:t>Образец заголовка</a:t>
            </a:r>
          </a:p>
        </p:txBody>
      </p:sp>
      <p:sp>
        <p:nvSpPr>
          <p:cNvPr id="12800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000000"/>
                  </a:outerShdw>
                </a:effectLst>
              </a:defRPr>
            </a:lvl1pPr>
          </a:lstStyle>
          <a:p>
            <a:r>
              <a:rPr lang="ru-RU"/>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ru-RU"/>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04EEFFB9-0527-4ADA-8620-14B5A120A163}" type="slidenum">
              <a:rPr lang="ru-RU"/>
              <a:pPr>
                <a:defRPr/>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6F2FE53D-EACC-4BD5-B6DA-7106831B382A}"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D4E84D77-1768-40E7-B233-B2BA3FBA8C6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5713C6F6-916B-4B12-AB99-4C42FCDEE154}" type="slidenum">
              <a:rPr lang="ru-RU"/>
              <a:pPr>
                <a:defRPr/>
              </a:pPr>
              <a:t>‹#›</a:t>
            </a:fld>
            <a:endParaRPr lang="ru-RU"/>
          </a:p>
        </p:txBody>
      </p:sp>
    </p:spTree>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8AB751F1-9901-482E-80DE-D88E54506C82}"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ru-RU"/>
          </a:p>
        </p:txBody>
      </p:sp>
      <p:sp>
        <p:nvSpPr>
          <p:cNvPr id="8" name="Rectangle 6"/>
          <p:cNvSpPr>
            <a:spLocks noGrp="1" noChangeArrowheads="1"/>
          </p:cNvSpPr>
          <p:nvPr>
            <p:ph type="ftr" sz="quarter" idx="11"/>
          </p:nvPr>
        </p:nvSpPr>
        <p:spPr>
          <a:ln/>
        </p:spPr>
        <p:txBody>
          <a:bodyPr/>
          <a:lstStyle>
            <a:lvl1pPr>
              <a:defRPr/>
            </a:lvl1pPr>
          </a:lstStyle>
          <a:p>
            <a:pPr>
              <a:defRPr/>
            </a:pPr>
            <a:endParaRPr lang="ru-RU"/>
          </a:p>
        </p:txBody>
      </p:sp>
      <p:sp>
        <p:nvSpPr>
          <p:cNvPr id="9" name="Rectangle 7"/>
          <p:cNvSpPr>
            <a:spLocks noGrp="1" noChangeArrowheads="1"/>
          </p:cNvSpPr>
          <p:nvPr>
            <p:ph type="sldNum" sz="quarter" idx="12"/>
          </p:nvPr>
        </p:nvSpPr>
        <p:spPr>
          <a:ln/>
        </p:spPr>
        <p:txBody>
          <a:bodyPr/>
          <a:lstStyle>
            <a:lvl1pPr>
              <a:defRPr/>
            </a:lvl1pPr>
          </a:lstStyle>
          <a:p>
            <a:pPr>
              <a:defRPr/>
            </a:pPr>
            <a:fld id="{AB8AF3B4-51CC-455D-9190-A6A9BF7FD347}"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pPr>
              <a:defRPr/>
            </a:pPr>
            <a:fld id="{F05872B2-1C86-4036-94A7-AB4DF7B94185}" type="slidenum">
              <a:rPr lang="ru-RU"/>
              <a:pPr>
                <a:defRPr/>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p>
        </p:txBody>
      </p:sp>
      <p:sp>
        <p:nvSpPr>
          <p:cNvPr id="3" name="Rectangle 6"/>
          <p:cNvSpPr>
            <a:spLocks noGrp="1" noChangeArrowheads="1"/>
          </p:cNvSpPr>
          <p:nvPr>
            <p:ph type="ftr" sz="quarter" idx="11"/>
          </p:nvPr>
        </p:nvSpPr>
        <p:spPr>
          <a:ln/>
        </p:spPr>
        <p:txBody>
          <a:bodyPr/>
          <a:lstStyle>
            <a:lvl1pPr>
              <a:defRPr/>
            </a:lvl1pPr>
          </a:lstStyle>
          <a:p>
            <a:pPr>
              <a:defRPr/>
            </a:pPr>
            <a:endParaRPr lang="ru-RU"/>
          </a:p>
        </p:txBody>
      </p:sp>
      <p:sp>
        <p:nvSpPr>
          <p:cNvPr id="4" name="Rectangle 7"/>
          <p:cNvSpPr>
            <a:spLocks noGrp="1" noChangeArrowheads="1"/>
          </p:cNvSpPr>
          <p:nvPr>
            <p:ph type="sldNum" sz="quarter" idx="12"/>
          </p:nvPr>
        </p:nvSpPr>
        <p:spPr>
          <a:ln/>
        </p:spPr>
        <p:txBody>
          <a:bodyPr/>
          <a:lstStyle>
            <a:lvl1pPr>
              <a:defRPr/>
            </a:lvl1pPr>
          </a:lstStyle>
          <a:p>
            <a:pPr>
              <a:defRPr/>
            </a:pPr>
            <a:fld id="{023051C0-C342-44D5-8F53-D5532E733C2A}" type="slidenum">
              <a:rPr lang="ru-RU"/>
              <a:pPr>
                <a:defRPr/>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E12CB103-2684-4CCB-BDD9-CCFDABC2C570}"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9002724A-863F-4239-9AC0-A75112A21F89}"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993B31C6-F196-4C81-82B5-F898F27E231F}" type="slidenum">
              <a:rPr lang="ru-RU"/>
              <a:pPr>
                <a:defRPr/>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71E80506-A434-4893-B0AC-6C75360E24F2}" type="slidenum">
              <a:rPr lang="ru-RU"/>
              <a:pPr>
                <a:defRPr/>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147467"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14746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80E6365-A94B-4BBB-B6C9-50EF63B441F7}" type="slidenum">
              <a:rPr lang="ru-RU"/>
              <a:pPr>
                <a:defRPr/>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D7977C7-0697-40B0-857C-26A576CE8F2B}"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D2ED50C7-98CD-4797-AF1A-43F645196D48}" type="slidenum">
              <a:rPr lang="ru-RU"/>
              <a:pPr>
                <a:defRPr/>
              </a:pPr>
              <a:t>‹#›</a:t>
            </a:fld>
            <a:endParaRPr lang="ru-RU"/>
          </a:p>
        </p:txBody>
      </p:sp>
    </p:spTree>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38FEC3D-B550-4461-A68E-C7FA7410AF13}"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51F8914-8161-4EC4-A8B4-1459B624CE83}"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3DD765AF-DAC7-4CA9-AAD2-D281F5766FFF}"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E0062240-1094-499C-95EC-60F3FC9C359E}"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36F9B578-E176-4A1C-B586-FD1810537833}"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ED6664F-A1C7-470A-AB7A-EAB3C9425BC7}"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1652B98D-E84C-4569-AB98-2E8126EF33E2}"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095EC99-41A1-4DC8-86C1-777E877872B2}"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F23CF15-F991-42C4-92B6-D048EF04C5BA}"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DD31EE01-84AE-41A3-9DC8-F81FFEFC3D1F}" type="slidenum">
              <a:rPr lang="ru-RU"/>
              <a:pPr>
                <a:defRPr/>
              </a:pPr>
              <a:t>‹#›</a:t>
            </a:fld>
            <a:endParaRPr lang="ru-RU"/>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2E955C03-D546-46E8-8727-BF4E633924C9}" type="slidenum">
              <a:rPr lang="ru-RU"/>
              <a:pPr>
                <a:defRPr/>
              </a:pPr>
              <a:t>‹#›</a:t>
            </a:fld>
            <a:endParaRPr lang="ru-RU"/>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7BF0E63A-9DF0-40AB-9BBC-B5036BEADD90}" type="slidenum">
              <a:rPr lang="ru-RU"/>
              <a:pPr>
                <a:defRPr/>
              </a:pPr>
              <a:t>‹#›</a:t>
            </a:fld>
            <a:endParaRPr lang="ru-RU"/>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7577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defRPr/>
              </a:pPr>
              <a:endParaRPr lang="ru-RU"/>
            </a:p>
          </p:txBody>
        </p:sp>
        <p:pic>
          <p:nvPicPr>
            <p:cNvPr id="1033" name="Picture 4" descr="slidemaster_med3"/>
            <p:cNvPicPr>
              <a:picLocks noChangeAspect="1" noChangeArrowheads="1"/>
            </p:cNvPicPr>
            <p:nvPr/>
          </p:nvPicPr>
          <p:blipFill>
            <a:blip r:embed="rId13" cstate="print"/>
            <a:srcRect/>
            <a:stretch>
              <a:fillRect/>
            </a:stretch>
          </p:blipFill>
          <p:spPr bwMode="ltGray">
            <a:xfrm>
              <a:off x="0" y="0"/>
              <a:ext cx="1348" cy="4320"/>
            </a:xfrm>
            <a:prstGeom prst="rect">
              <a:avLst/>
            </a:prstGeom>
            <a:noFill/>
            <a:ln w="9525">
              <a:noFill/>
              <a:miter lim="800000"/>
              <a:headEnd/>
              <a:tailEnd/>
            </a:ln>
          </p:spPr>
        </p:pic>
      </p:grpSp>
      <p:sp>
        <p:nvSpPr>
          <p:cNvPr id="7578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578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578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pPr>
              <a:defRPr/>
            </a:pPr>
            <a:endParaRPr lang="ru-RU"/>
          </a:p>
        </p:txBody>
      </p:sp>
      <p:sp>
        <p:nvSpPr>
          <p:cNvPr id="7578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pPr>
              <a:defRPr/>
            </a:pPr>
            <a:endParaRPr lang="ru-RU"/>
          </a:p>
        </p:txBody>
      </p:sp>
      <p:sp>
        <p:nvSpPr>
          <p:cNvPr id="7578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pPr>
              <a:defRPr/>
            </a:pPr>
            <a:fld id="{3636AEEC-74CC-481B-8182-2839BB92C60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218"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800475" y="1789113"/>
            <a:ext cx="5340350" cy="5056187"/>
            <a:chOff x="2394" y="1127"/>
            <a:chExt cx="3364" cy="3185"/>
          </a:xfrm>
        </p:grpSpPr>
        <p:sp>
          <p:nvSpPr>
            <p:cNvPr id="829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829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ru-RU"/>
            </a:p>
          </p:txBody>
        </p:sp>
        <p:sp>
          <p:nvSpPr>
            <p:cNvPr id="829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829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829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ru-RU"/>
            </a:p>
          </p:txBody>
        </p:sp>
        <p:sp>
          <p:nvSpPr>
            <p:cNvPr id="829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829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ru-RU"/>
            </a:p>
          </p:txBody>
        </p:sp>
        <p:sp>
          <p:nvSpPr>
            <p:cNvPr id="829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829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ru-RU"/>
            </a:p>
          </p:txBody>
        </p:sp>
        <p:sp>
          <p:nvSpPr>
            <p:cNvPr id="829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29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829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ru-RU"/>
            </a:p>
          </p:txBody>
        </p:sp>
        <p:sp>
          <p:nvSpPr>
            <p:cNvPr id="829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grpSp>
      <p:sp>
        <p:nvSpPr>
          <p:cNvPr id="8298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8298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298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ru-RU"/>
          </a:p>
        </p:txBody>
      </p:sp>
      <p:sp>
        <p:nvSpPr>
          <p:cNvPr id="8298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ru-RU"/>
          </a:p>
        </p:txBody>
      </p:sp>
      <p:sp>
        <p:nvSpPr>
          <p:cNvPr id="8298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A30599E2-CE80-4F47-B815-9BF5AA65E0F7}"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219"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3075"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90117"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90118"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0C6B0390-5DAE-4556-A5EC-1299D30D1AE7}" type="slidenum">
              <a:rPr lang="ru-RU"/>
              <a:pPr>
                <a:defRPr/>
              </a:pPr>
              <a:t>‹#›</a:t>
            </a:fld>
            <a:endParaRPr lang="ru-RU"/>
          </a:p>
        </p:txBody>
      </p:sp>
      <p:grpSp>
        <p:nvGrpSpPr>
          <p:cNvPr id="3079" name="Group 7"/>
          <p:cNvGrpSpPr>
            <a:grpSpLocks/>
          </p:cNvGrpSpPr>
          <p:nvPr/>
        </p:nvGrpSpPr>
        <p:grpSpPr bwMode="auto">
          <a:xfrm>
            <a:off x="168275" y="228600"/>
            <a:ext cx="8823325" cy="6096000"/>
            <a:chOff x="106" y="144"/>
            <a:chExt cx="5558" cy="3840"/>
          </a:xfrm>
        </p:grpSpPr>
        <p:sp>
          <p:nvSpPr>
            <p:cNvPr id="9012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ru-RU" sz="2400">
                <a:latin typeface="Times New Roman" pitchFamily="18" charset="0"/>
              </a:endParaRPr>
            </a:p>
          </p:txBody>
        </p:sp>
        <p:sp>
          <p:nvSpPr>
            <p:cNvPr id="90121"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220"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952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952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952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952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952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952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41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1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524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ru-RU"/>
          </a:p>
        </p:txBody>
      </p:sp>
      <p:sp>
        <p:nvSpPr>
          <p:cNvPr id="9524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ru-RU"/>
          </a:p>
        </p:txBody>
      </p:sp>
      <p:sp>
        <p:nvSpPr>
          <p:cNvPr id="9524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628C9970-9D4F-4FFF-9876-8C092214EA1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221"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 id="2147484196" r:id="rId12"/>
    <p:sldLayoutId id="2147484197"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ru-RU"/>
          </a:p>
        </p:txBody>
      </p:sp>
      <p:sp>
        <p:nvSpPr>
          <p:cNvPr id="5123"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124"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2698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12698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ru-RU"/>
          </a:p>
        </p:txBody>
      </p:sp>
      <p:sp>
        <p:nvSpPr>
          <p:cNvPr id="12698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FC997B1-0F03-428E-8065-9BF5DC71BB0A}" type="slidenum">
              <a:rPr lang="ru-RU"/>
              <a:pPr>
                <a:defRPr/>
              </a:pPr>
              <a:t>‹#›</a:t>
            </a:fld>
            <a:endParaRPr lang="ru-RU"/>
          </a:p>
        </p:txBody>
      </p:sp>
      <p:sp>
        <p:nvSpPr>
          <p:cNvPr id="12698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ru-RU"/>
          </a:p>
        </p:txBody>
      </p:sp>
      <p:sp>
        <p:nvSpPr>
          <p:cNvPr id="12698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ru-RU"/>
          </a:p>
        </p:txBody>
      </p:sp>
      <p:grpSp>
        <p:nvGrpSpPr>
          <p:cNvPr id="5130" name="Group 10"/>
          <p:cNvGrpSpPr>
            <a:grpSpLocks/>
          </p:cNvGrpSpPr>
          <p:nvPr/>
        </p:nvGrpSpPr>
        <p:grpSpPr bwMode="auto">
          <a:xfrm>
            <a:off x="7938" y="5540375"/>
            <a:ext cx="1784350" cy="1246188"/>
            <a:chOff x="5" y="3490"/>
            <a:chExt cx="1124" cy="785"/>
          </a:xfrm>
        </p:grpSpPr>
        <p:sp>
          <p:nvSpPr>
            <p:cNvPr id="12698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ru-RU"/>
            </a:p>
          </p:txBody>
        </p:sp>
        <p:sp>
          <p:nvSpPr>
            <p:cNvPr id="12698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ru-RU"/>
            </a:p>
          </p:txBody>
        </p:sp>
        <p:sp>
          <p:nvSpPr>
            <p:cNvPr id="12698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12699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sp>
          <p:nvSpPr>
            <p:cNvPr id="12699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ru-RU"/>
            </a:p>
          </p:txBody>
        </p:sp>
        <p:sp>
          <p:nvSpPr>
            <p:cNvPr id="12699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ru-RU"/>
            </a:p>
          </p:txBody>
        </p:sp>
        <p:sp>
          <p:nvSpPr>
            <p:cNvPr id="12699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ru-RU"/>
            </a:p>
          </p:txBody>
        </p:sp>
        <p:sp>
          <p:nvSpPr>
            <p:cNvPr id="12699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ru-RU"/>
            </a:p>
          </p:txBody>
        </p:sp>
        <p:sp>
          <p:nvSpPr>
            <p:cNvPr id="12699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ru-RU"/>
            </a:p>
          </p:txBody>
        </p:sp>
        <p:grpSp>
          <p:nvGrpSpPr>
            <p:cNvPr id="5156" name="Group 20"/>
            <p:cNvGrpSpPr>
              <a:grpSpLocks/>
            </p:cNvGrpSpPr>
            <p:nvPr userDrawn="1"/>
          </p:nvGrpSpPr>
          <p:grpSpPr bwMode="auto">
            <a:xfrm>
              <a:off x="5" y="3490"/>
              <a:ext cx="1124" cy="780"/>
              <a:chOff x="5" y="3490"/>
              <a:chExt cx="1124" cy="780"/>
            </a:xfrm>
          </p:grpSpPr>
          <p:grpSp>
            <p:nvGrpSpPr>
              <p:cNvPr id="5157" name="Group 21"/>
              <p:cNvGrpSpPr>
                <a:grpSpLocks/>
              </p:cNvGrpSpPr>
              <p:nvPr userDrawn="1"/>
            </p:nvGrpSpPr>
            <p:grpSpPr bwMode="auto">
              <a:xfrm>
                <a:off x="499" y="3562"/>
                <a:ext cx="548" cy="708"/>
                <a:chOff x="499" y="3562"/>
                <a:chExt cx="548" cy="708"/>
              </a:xfrm>
            </p:grpSpPr>
            <p:sp>
              <p:nvSpPr>
                <p:cNvPr id="12699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ru-RU"/>
                </a:p>
              </p:txBody>
            </p:sp>
            <p:sp>
              <p:nvSpPr>
                <p:cNvPr id="12699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ru-RU"/>
                </a:p>
              </p:txBody>
            </p:sp>
            <p:sp>
              <p:nvSpPr>
                <p:cNvPr id="12700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ru-RU"/>
                </a:p>
              </p:txBody>
            </p:sp>
          </p:grpSp>
          <p:sp>
            <p:nvSpPr>
              <p:cNvPr id="12700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12700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sp>
            <p:nvSpPr>
              <p:cNvPr id="12700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ru-RU"/>
              </a:p>
            </p:txBody>
          </p:sp>
          <p:grpSp>
            <p:nvGrpSpPr>
              <p:cNvPr id="5161" name="Group 28"/>
              <p:cNvGrpSpPr>
                <a:grpSpLocks/>
              </p:cNvGrpSpPr>
              <p:nvPr userDrawn="1"/>
            </p:nvGrpSpPr>
            <p:grpSpPr bwMode="auto">
              <a:xfrm>
                <a:off x="5" y="3490"/>
                <a:ext cx="1124" cy="678"/>
                <a:chOff x="5" y="3490"/>
                <a:chExt cx="1124" cy="678"/>
              </a:xfrm>
            </p:grpSpPr>
            <p:sp>
              <p:nvSpPr>
                <p:cNvPr id="12700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12700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12700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12700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ru-RU"/>
                </a:p>
              </p:txBody>
            </p:sp>
            <p:sp>
              <p:nvSpPr>
                <p:cNvPr id="12700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ru-RU"/>
                </a:p>
              </p:txBody>
            </p:sp>
            <p:sp>
              <p:nvSpPr>
                <p:cNvPr id="12701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ru-RU"/>
                </a:p>
              </p:txBody>
            </p:sp>
            <p:sp>
              <p:nvSpPr>
                <p:cNvPr id="12701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ru-RU"/>
                </a:p>
              </p:txBody>
            </p:sp>
            <p:sp>
              <p:nvSpPr>
                <p:cNvPr id="12701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5131" name="Group 37"/>
          <p:cNvGrpSpPr>
            <a:grpSpLocks/>
          </p:cNvGrpSpPr>
          <p:nvPr/>
        </p:nvGrpSpPr>
        <p:grpSpPr bwMode="auto">
          <a:xfrm>
            <a:off x="8680450" y="2116138"/>
            <a:ext cx="385763" cy="4308475"/>
            <a:chOff x="5468" y="1333"/>
            <a:chExt cx="243" cy="2714"/>
          </a:xfrm>
        </p:grpSpPr>
        <p:sp>
          <p:nvSpPr>
            <p:cNvPr id="12701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sp>
          <p:nvSpPr>
            <p:cNvPr id="12701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5132" name="Group 40"/>
          <p:cNvGrpSpPr>
            <a:grpSpLocks/>
          </p:cNvGrpSpPr>
          <p:nvPr/>
        </p:nvGrpSpPr>
        <p:grpSpPr bwMode="auto">
          <a:xfrm>
            <a:off x="7318375" y="90488"/>
            <a:ext cx="2133600" cy="1911350"/>
            <a:chOff x="4610" y="57"/>
            <a:chExt cx="1344" cy="1204"/>
          </a:xfrm>
        </p:grpSpPr>
        <p:grpSp>
          <p:nvGrpSpPr>
            <p:cNvPr id="5133" name="Group 41"/>
            <p:cNvGrpSpPr>
              <a:grpSpLocks/>
            </p:cNvGrpSpPr>
            <p:nvPr userDrawn="1"/>
          </p:nvGrpSpPr>
          <p:grpSpPr bwMode="auto">
            <a:xfrm>
              <a:off x="4610" y="57"/>
              <a:ext cx="1344" cy="1204"/>
              <a:chOff x="4610" y="57"/>
              <a:chExt cx="1344" cy="1204"/>
            </a:xfrm>
          </p:grpSpPr>
          <p:sp>
            <p:nvSpPr>
              <p:cNvPr id="12701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ru-RU"/>
              </a:p>
            </p:txBody>
          </p:sp>
          <p:grpSp>
            <p:nvGrpSpPr>
              <p:cNvPr id="5136" name="Group 43"/>
              <p:cNvGrpSpPr>
                <a:grpSpLocks/>
              </p:cNvGrpSpPr>
              <p:nvPr userDrawn="1"/>
            </p:nvGrpSpPr>
            <p:grpSpPr bwMode="auto">
              <a:xfrm>
                <a:off x="4610" y="57"/>
                <a:ext cx="1344" cy="985"/>
                <a:chOff x="4610" y="57"/>
                <a:chExt cx="1344" cy="985"/>
              </a:xfrm>
            </p:grpSpPr>
            <p:sp>
              <p:nvSpPr>
                <p:cNvPr id="12702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ru-RU"/>
                </a:p>
              </p:txBody>
            </p:sp>
            <p:sp>
              <p:nvSpPr>
                <p:cNvPr id="127021" name="Freeform 45"/>
                <p:cNvSpPr>
                  <a:spLocks/>
                </p:cNvSpPr>
                <p:nvPr userDrawn="1"/>
              </p:nvSpPr>
              <p:spPr bwMode="auto">
                <a:xfrm rot="-3172564">
                  <a:off x="5054" y="326"/>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ru-RU"/>
                </a:p>
              </p:txBody>
            </p:sp>
            <p:sp>
              <p:nvSpPr>
                <p:cNvPr id="127022" name="Freeform 46"/>
                <p:cNvSpPr>
                  <a:spLocks/>
                </p:cNvSpPr>
                <p:nvPr userDrawn="1"/>
              </p:nvSpPr>
              <p:spPr bwMode="auto">
                <a:xfrm rot="-3172564">
                  <a:off x="4864" y="176"/>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ru-RU"/>
                </a:p>
              </p:txBody>
            </p:sp>
            <p:sp>
              <p:nvSpPr>
                <p:cNvPr id="12702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ru-RU"/>
                </a:p>
              </p:txBody>
            </p:sp>
            <p:sp>
              <p:nvSpPr>
                <p:cNvPr id="127024" name="Freeform 48"/>
                <p:cNvSpPr>
                  <a:spLocks/>
                </p:cNvSpPr>
                <p:nvPr userDrawn="1"/>
              </p:nvSpPr>
              <p:spPr bwMode="auto">
                <a:xfrm rot="-3172564">
                  <a:off x="5303" y="891"/>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ru-RU"/>
                </a:p>
              </p:txBody>
            </p:sp>
            <p:sp>
              <p:nvSpPr>
                <p:cNvPr id="127025" name="Freeform 49"/>
                <p:cNvSpPr>
                  <a:spLocks/>
                </p:cNvSpPr>
                <p:nvPr userDrawn="1"/>
              </p:nvSpPr>
              <p:spPr bwMode="auto">
                <a:xfrm rot="-3172564">
                  <a:off x="5253" y="800"/>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12702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127027" name="Freeform 51"/>
                <p:cNvSpPr>
                  <a:spLocks/>
                </p:cNvSpPr>
                <p:nvPr userDrawn="1"/>
              </p:nvSpPr>
              <p:spPr bwMode="auto">
                <a:xfrm rot="-3172564">
                  <a:off x="4953" y="136"/>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ru-RU"/>
                </a:p>
              </p:txBody>
            </p:sp>
          </p:grpSp>
        </p:grpSp>
        <p:sp>
          <p:nvSpPr>
            <p:cNvPr id="12702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dk2" tx1="lt1" bg2="dk1" tx2="lt2" accent1="accent1" accent2="accent2" accent3="accent3" accent4="accent4" accent5="accent5" accent6="accent6" hlink="hlink" folHlink="folHlink"/>
  <p:sldLayoutIdLst>
    <p:sldLayoutId id="2147484222"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4643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B5E5B4-FA37-4357-9BB1-650A8527DF1F}" type="slidenum">
              <a:rPr lang="ru-RU"/>
              <a:pPr>
                <a:defRPr/>
              </a:pPr>
              <a:t>‹#›</a:t>
            </a:fld>
            <a:endParaRPr lang="ru-RU"/>
          </a:p>
        </p:txBody>
      </p:sp>
      <p:grpSp>
        <p:nvGrpSpPr>
          <p:cNvPr id="6148" name="Group 4"/>
          <p:cNvGrpSpPr>
            <a:grpSpLocks/>
          </p:cNvGrpSpPr>
          <p:nvPr/>
        </p:nvGrpSpPr>
        <p:grpSpPr bwMode="auto">
          <a:xfrm>
            <a:off x="0" y="0"/>
            <a:ext cx="9140825" cy="6850063"/>
            <a:chOff x="0" y="0"/>
            <a:chExt cx="5758" cy="4315"/>
          </a:xfrm>
        </p:grpSpPr>
        <p:grpSp>
          <p:nvGrpSpPr>
            <p:cNvPr id="6152" name="Group 5"/>
            <p:cNvGrpSpPr>
              <a:grpSpLocks/>
            </p:cNvGrpSpPr>
            <p:nvPr userDrawn="1"/>
          </p:nvGrpSpPr>
          <p:grpSpPr bwMode="auto">
            <a:xfrm>
              <a:off x="1728" y="2230"/>
              <a:ext cx="4027" cy="2085"/>
              <a:chOff x="1728" y="2230"/>
              <a:chExt cx="4027" cy="2085"/>
            </a:xfrm>
          </p:grpSpPr>
          <p:sp>
            <p:nvSpPr>
              <p:cNvPr id="14643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14643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4644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4644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4644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14644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14644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14644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644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4644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4223"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ru-RU" sz="4800" smtClean="0"/>
              <a:t>КАК НЕ НУЖНО ДЕЛАТЬ ПРЕЗЕНТАЦИИ</a:t>
            </a:r>
          </a:p>
        </p:txBody>
      </p:sp>
      <p:sp>
        <p:nvSpPr>
          <p:cNvPr id="2051" name="Rectangle 3"/>
          <p:cNvSpPr>
            <a:spLocks noGrp="1" noChangeArrowheads="1"/>
          </p:cNvSpPr>
          <p:nvPr>
            <p:ph type="subTitle" idx="1"/>
          </p:nvPr>
        </p:nvSpPr>
        <p:spPr/>
        <p:txBody>
          <a:bodyPr/>
          <a:lstStyle/>
          <a:p>
            <a:pPr eaLnBrk="1" hangingPunct="1">
              <a:defRPr/>
            </a:pPr>
            <a:endParaRPr lang="ru-RU"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16013" y="981075"/>
            <a:ext cx="7793037" cy="1462088"/>
          </a:xfrm>
        </p:spPr>
        <p:txBody>
          <a:bodyPr/>
          <a:lstStyle/>
          <a:p>
            <a:pPr eaLnBrk="1" hangingPunct="1"/>
            <a:r>
              <a:rPr lang="ru-RU" sz="4800" smtClean="0"/>
              <a:t>Основные направления изменений улучшения  содержания  стандарта </a:t>
            </a:r>
            <a:r>
              <a:rPr lang="en-US" sz="4800" smtClean="0"/>
              <a:t>(1)</a:t>
            </a:r>
            <a:endParaRPr lang="ru-RU" sz="4800" smtClean="0"/>
          </a:p>
        </p:txBody>
      </p:sp>
      <p:sp>
        <p:nvSpPr>
          <p:cNvPr id="22531" name="Rectangle 3"/>
          <p:cNvSpPr>
            <a:spLocks noGrp="1" noChangeArrowheads="1"/>
          </p:cNvSpPr>
          <p:nvPr>
            <p:ph type="body" idx="1"/>
          </p:nvPr>
        </p:nvSpPr>
        <p:spPr>
          <a:xfrm>
            <a:off x="1116013" y="2349500"/>
            <a:ext cx="7772400" cy="4114800"/>
          </a:xfrm>
        </p:spPr>
        <p:txBody>
          <a:bodyPr/>
          <a:lstStyle/>
          <a:p>
            <a:pPr eaLnBrk="1" hangingPunct="1">
              <a:lnSpc>
                <a:spcPct val="90000"/>
              </a:lnSpc>
            </a:pPr>
            <a:r>
              <a:rPr lang="ru-RU" sz="2400" smtClean="0"/>
              <a:t>Расширение и конкретизация  ряда вопросов по темам</a:t>
            </a:r>
            <a:r>
              <a:rPr lang="en-US" sz="2400" smtClean="0"/>
              <a:t>;</a:t>
            </a:r>
          </a:p>
          <a:p>
            <a:pPr eaLnBrk="1" hangingPunct="1">
              <a:lnSpc>
                <a:spcPct val="90000"/>
              </a:lnSpc>
              <a:buFont typeface="Wingdings" pitchFamily="2" charset="2"/>
              <a:buNone/>
            </a:pPr>
            <a:r>
              <a:rPr lang="ru-RU" sz="2400" i="1" smtClean="0">
                <a:solidFill>
                  <a:srgbClr val="CCCCFF"/>
                </a:solidFill>
              </a:rPr>
              <a:t>Пример </a:t>
            </a:r>
            <a:r>
              <a:rPr lang="en-US" sz="2400" i="1" smtClean="0">
                <a:solidFill>
                  <a:srgbClr val="CCCCFF"/>
                </a:solidFill>
              </a:rPr>
              <a:t>”</a:t>
            </a:r>
            <a:r>
              <a:rPr lang="ru-RU" sz="2400" i="1" smtClean="0">
                <a:solidFill>
                  <a:srgbClr val="CCCCFF"/>
                </a:solidFill>
              </a:rPr>
              <a:t>История телеграфных столбов</a:t>
            </a:r>
            <a:r>
              <a:rPr lang="en-US" sz="2400" i="1" smtClean="0">
                <a:solidFill>
                  <a:srgbClr val="CCCCFF"/>
                </a:solidFill>
              </a:rPr>
              <a:t>”</a:t>
            </a:r>
            <a:endParaRPr lang="ru-RU" sz="2400" i="1" smtClean="0">
              <a:solidFill>
                <a:srgbClr val="CCCCFF"/>
              </a:solidFill>
            </a:endParaRPr>
          </a:p>
          <a:p>
            <a:pPr eaLnBrk="1" hangingPunct="1">
              <a:lnSpc>
                <a:spcPct val="90000"/>
              </a:lnSpc>
              <a:buFont typeface="Wingdings" pitchFamily="2" charset="2"/>
              <a:buNone/>
            </a:pPr>
            <a:r>
              <a:rPr lang="ru-RU" sz="2400" i="1" smtClean="0">
                <a:solidFill>
                  <a:srgbClr val="CCCCFF"/>
                </a:solidFill>
              </a:rPr>
              <a:t>Вводятся такие понятия как пацаки, интеллигенция</a:t>
            </a:r>
            <a:r>
              <a:rPr lang="en-US" sz="2400" i="1" smtClean="0">
                <a:solidFill>
                  <a:srgbClr val="CCCCFF"/>
                </a:solidFill>
              </a:rPr>
              <a:t>, </a:t>
            </a:r>
            <a:r>
              <a:rPr lang="ru-RU" sz="2400" i="1" smtClean="0">
                <a:solidFill>
                  <a:srgbClr val="CCCCFF"/>
                </a:solidFill>
              </a:rPr>
              <a:t>зарубежье, чатлане, и т.д.</a:t>
            </a:r>
          </a:p>
          <a:p>
            <a:pPr eaLnBrk="1" hangingPunct="1">
              <a:lnSpc>
                <a:spcPct val="90000"/>
              </a:lnSpc>
              <a:buFont typeface="Wingdings" pitchFamily="2" charset="2"/>
              <a:buNone/>
            </a:pPr>
            <a:r>
              <a:rPr lang="ru-RU" sz="2400" smtClean="0">
                <a:solidFill>
                  <a:schemeClr val="hlink"/>
                </a:solidFill>
              </a:rPr>
              <a:t>Углубление содержания материалов путем введения некоторых понятий более обобщенного уровня (по сравнению с  базовым стандартом)</a:t>
            </a:r>
            <a:r>
              <a:rPr lang="en-US" sz="2400" smtClean="0">
                <a:solidFill>
                  <a:schemeClr val="hlink"/>
                </a:solidFill>
              </a:rPr>
              <a:t>;</a:t>
            </a:r>
          </a:p>
          <a:p>
            <a:pPr eaLnBrk="1" hangingPunct="1">
              <a:lnSpc>
                <a:spcPct val="90000"/>
              </a:lnSpc>
              <a:buFont typeface="Wingdings" pitchFamily="2" charset="2"/>
              <a:buNone/>
            </a:pPr>
            <a:r>
              <a:rPr lang="ru-RU" sz="2400" i="1" smtClean="0">
                <a:solidFill>
                  <a:srgbClr val="FFFF00"/>
                </a:solidFill>
              </a:rPr>
              <a:t>Пример </a:t>
            </a:r>
            <a:r>
              <a:rPr lang="en-US" sz="2400" i="1" smtClean="0">
                <a:solidFill>
                  <a:srgbClr val="FFFF00"/>
                </a:solidFill>
              </a:rPr>
              <a:t>”</a:t>
            </a:r>
            <a:r>
              <a:rPr lang="ru-RU" sz="2400" i="1" smtClean="0">
                <a:solidFill>
                  <a:srgbClr val="FFFF00"/>
                </a:solidFill>
              </a:rPr>
              <a:t>Пепелац и гравицапа</a:t>
            </a:r>
            <a:r>
              <a:rPr lang="en-US" sz="2400" i="1" smtClean="0">
                <a:solidFill>
                  <a:srgbClr val="FFFF00"/>
                </a:solidFill>
              </a:rPr>
              <a:t>”</a:t>
            </a:r>
            <a:endParaRPr lang="ru-RU" sz="2400" i="1" smtClean="0">
              <a:solidFill>
                <a:srgbClr val="FFFF00"/>
              </a:solidFill>
            </a:endParaRPr>
          </a:p>
          <a:p>
            <a:pPr eaLnBrk="1" hangingPunct="1">
              <a:lnSpc>
                <a:spcPct val="90000"/>
              </a:lnSpc>
              <a:buFont typeface="Wingdings" pitchFamily="2" charset="2"/>
              <a:buNone/>
            </a:pPr>
            <a:r>
              <a:rPr lang="ru-RU" sz="2400" i="1" smtClean="0">
                <a:solidFill>
                  <a:srgbClr val="FFFF00"/>
                </a:solidFill>
              </a:rPr>
              <a:t>Причины и предпосылки образования пепелаца, мобилизационный  характер гравицапы и т.д.</a:t>
            </a:r>
          </a:p>
          <a:p>
            <a:pPr eaLnBrk="1" hangingPunct="1">
              <a:lnSpc>
                <a:spcPct val="90000"/>
              </a:lnSpc>
              <a:buFont typeface="Wingdings" pitchFamily="2" charset="2"/>
              <a:buNone/>
            </a:pPr>
            <a:endParaRPr lang="ru-RU" sz="2400" smtClean="0">
              <a:solidFill>
                <a:schemeClr val="folHlin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54" name="Group 30"/>
          <p:cNvGraphicFramePr>
            <a:graphicFrameLocks noGrp="1"/>
          </p:cNvGraphicFramePr>
          <p:nvPr>
            <p:ph/>
          </p:nvPr>
        </p:nvGraphicFramePr>
        <p:xfrm>
          <a:off x="1150938" y="214313"/>
          <a:ext cx="7804150" cy="5815584"/>
        </p:xfrm>
        <a:graphic>
          <a:graphicData uri="http://schemas.openxmlformats.org/drawingml/2006/table">
            <a:tbl>
              <a:tblPr/>
              <a:tblGrid>
                <a:gridCol w="3902075"/>
                <a:gridCol w="3902075"/>
              </a:tblGrid>
              <a:tr h="1082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800" b="1" i="0" u="none" strike="noStrike" cap="none" normalizeH="0" baseline="0" smtClean="0">
                          <a:ln>
                            <a:noFill/>
                          </a:ln>
                          <a:solidFill>
                            <a:schemeClr val="tx1"/>
                          </a:solidFill>
                          <a:effectLst/>
                          <a:latin typeface="Tahoma" pitchFamily="34" charset="0"/>
                        </a:rPr>
                        <a:t>Предполагаемый результат, выраженный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800" b="1" i="0" u="none" strike="noStrike" cap="none" normalizeH="0" baseline="0" smtClean="0">
                          <a:ln>
                            <a:noFill/>
                          </a:ln>
                          <a:solidFill>
                            <a:schemeClr val="tx1"/>
                          </a:solidFill>
                          <a:effectLst/>
                          <a:latin typeface="Tahoma" pitchFamily="34" charset="0"/>
                        </a:rPr>
                        <a:t>в формате дивергенционного подхода</a:t>
                      </a:r>
                      <a:r>
                        <a:rPr kumimoji="0" lang="ru-RU" sz="2800" b="0" i="0" u="none" strike="noStrike" cap="none" normalizeH="0" baseline="0" smtClean="0">
                          <a:ln>
                            <a:noFill/>
                          </a:ln>
                          <a:solidFill>
                            <a:schemeClr val="tx1"/>
                          </a:solidFill>
                          <a:effectLst/>
                          <a:latin typeface="Tahoma"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800" b="1" i="0" u="none" strike="noStrike" cap="none" normalizeH="0" baseline="0" smtClean="0">
                          <a:ln>
                            <a:noFill/>
                          </a:ln>
                          <a:solidFill>
                            <a:schemeClr val="tx1"/>
                          </a:solidFill>
                          <a:effectLst/>
                          <a:latin typeface="Tahoma" pitchFamily="34" charset="0"/>
                        </a:rPr>
                        <a:t>Технологии современной концепции выращивания телеграфных столбов</a:t>
                      </a:r>
                      <a:endParaRPr kumimoji="0" lang="ru-RU"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1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800" b="0" i="0" u="none" strike="noStrike" cap="none" normalizeH="0" baseline="0" smtClean="0">
                          <a:ln>
                            <a:noFill/>
                          </a:ln>
                          <a:solidFill>
                            <a:schemeClr val="tx1"/>
                          </a:solidFill>
                          <a:effectLst/>
                          <a:latin typeface="Tahoma" pitchFamily="34" charset="0"/>
                        </a:rPr>
                        <a:t>Информационная ротация и турбулентная ламинарность – </a:t>
                      </a:r>
                      <a:r>
                        <a:rPr kumimoji="0" lang="ru-RU" sz="2800" b="1" i="0" u="none" strike="noStrike" cap="none" normalizeH="0" baseline="0" smtClean="0">
                          <a:ln>
                            <a:noFill/>
                          </a:ln>
                          <a:solidFill>
                            <a:schemeClr val="tx1"/>
                          </a:solidFill>
                          <a:effectLst/>
                          <a:latin typeface="Tahoma" pitchFamily="34" charset="0"/>
                        </a:rPr>
                        <a:t>«брить»</a:t>
                      </a:r>
                      <a:r>
                        <a:rPr kumimoji="0" lang="ru-RU" sz="2800" b="0" i="0" u="none" strike="noStrike" cap="none" normalizeH="0" baseline="0" smtClean="0">
                          <a:ln>
                            <a:noFill/>
                          </a:ln>
                          <a:solidFill>
                            <a:schemeClr val="tx1"/>
                          </a:solidFill>
                          <a:effectLst/>
                          <a:latin typeface="Tahoma" pitchFamily="34" charset="0"/>
                        </a:rPr>
                        <a:t>, </a:t>
                      </a:r>
                      <a:r>
                        <a:rPr kumimoji="0" lang="ru-RU" sz="2800" b="1" i="0" u="none" strike="noStrike" cap="none" normalizeH="0" baseline="0" smtClean="0">
                          <a:ln>
                            <a:noFill/>
                          </a:ln>
                          <a:solidFill>
                            <a:schemeClr val="tx1"/>
                          </a:solidFill>
                          <a:effectLst/>
                          <a:latin typeface="Tahoma" pitchFamily="34" charset="0"/>
                        </a:rPr>
                        <a:t>«стелить»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2800" b="0" i="0" u="none" strike="noStrike" cap="none" normalizeH="0" baseline="0" smtClean="0">
                          <a:ln>
                            <a:noFill/>
                          </a:ln>
                          <a:solidFill>
                            <a:schemeClr val="tx1"/>
                          </a:solidFill>
                          <a:effectLst/>
                          <a:latin typeface="Tahoma" pitchFamily="34" charset="0"/>
                        </a:rPr>
                        <a:t>сублимационные технологии, психология развития истерического мышления, синергетика проблемного завития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132138" y="476250"/>
            <a:ext cx="2663825" cy="576263"/>
          </a:xfrm>
          <a:prstGeom prst="rect">
            <a:avLst/>
          </a:prstGeom>
          <a:solidFill>
            <a:schemeClr val="accent1"/>
          </a:solidFill>
          <a:ln w="9525">
            <a:solidFill>
              <a:schemeClr val="tx1"/>
            </a:solidFill>
            <a:miter lim="800000"/>
            <a:headEnd/>
            <a:tailEnd/>
          </a:ln>
        </p:spPr>
        <p:txBody>
          <a:bodyPr wrap="none" anchor="ctr"/>
          <a:lstStyle/>
          <a:p>
            <a:pPr algn="ctr"/>
            <a:r>
              <a:rPr lang="ru-RU" sz="2400" b="1">
                <a:solidFill>
                  <a:schemeClr val="tx2"/>
                </a:solidFill>
                <a:cs typeface="Arial" charset="0"/>
              </a:rPr>
              <a:t>заданность</a:t>
            </a:r>
          </a:p>
        </p:txBody>
      </p:sp>
      <p:sp>
        <p:nvSpPr>
          <p:cNvPr id="24579" name="Rectangle 3"/>
          <p:cNvSpPr>
            <a:spLocks noChangeArrowheads="1"/>
          </p:cNvSpPr>
          <p:nvPr/>
        </p:nvSpPr>
        <p:spPr bwMode="auto">
          <a:xfrm>
            <a:off x="2771775" y="1628775"/>
            <a:ext cx="3527425" cy="1223963"/>
          </a:xfrm>
          <a:prstGeom prst="rect">
            <a:avLst/>
          </a:prstGeom>
          <a:solidFill>
            <a:srgbClr val="FF0000"/>
          </a:solidFill>
          <a:ln w="9525">
            <a:solidFill>
              <a:schemeClr val="tx1"/>
            </a:solidFill>
            <a:miter lim="800000"/>
            <a:headEnd/>
            <a:tailEnd/>
          </a:ln>
        </p:spPr>
        <p:txBody>
          <a:bodyPr wrap="none" anchor="ctr"/>
          <a:lstStyle/>
          <a:p>
            <a:pPr algn="ctr"/>
            <a:r>
              <a:rPr lang="ru-RU" sz="2400" b="1">
                <a:solidFill>
                  <a:schemeClr val="tx2"/>
                </a:solidFill>
                <a:cs typeface="Arial" charset="0"/>
              </a:rPr>
              <a:t>Современные </a:t>
            </a:r>
          </a:p>
          <a:p>
            <a:pPr algn="ctr"/>
            <a:r>
              <a:rPr lang="ru-RU" sz="2400" b="1">
                <a:solidFill>
                  <a:schemeClr val="tx2"/>
                </a:solidFill>
                <a:cs typeface="Arial" charset="0"/>
              </a:rPr>
              <a:t> технологии</a:t>
            </a:r>
          </a:p>
        </p:txBody>
      </p:sp>
      <p:sp>
        <p:nvSpPr>
          <p:cNvPr id="24580" name="Rectangle 4"/>
          <p:cNvSpPr>
            <a:spLocks noChangeArrowheads="1"/>
          </p:cNvSpPr>
          <p:nvPr/>
        </p:nvSpPr>
        <p:spPr bwMode="auto">
          <a:xfrm>
            <a:off x="2051050" y="2852738"/>
            <a:ext cx="4824413" cy="1008062"/>
          </a:xfrm>
          <a:prstGeom prst="rect">
            <a:avLst/>
          </a:prstGeom>
          <a:solidFill>
            <a:srgbClr val="00FF00"/>
          </a:solidFill>
          <a:ln w="9525">
            <a:solidFill>
              <a:schemeClr val="tx1"/>
            </a:solidFill>
            <a:miter lim="800000"/>
            <a:headEnd/>
            <a:tailEnd/>
          </a:ln>
        </p:spPr>
        <p:txBody>
          <a:bodyPr wrap="none" anchor="ctr"/>
          <a:lstStyle/>
          <a:p>
            <a:pPr algn="ctr"/>
            <a:r>
              <a:rPr lang="ru-RU" sz="2400" b="1">
                <a:solidFill>
                  <a:schemeClr val="tx2"/>
                </a:solidFill>
                <a:cs typeface="Arial" charset="0"/>
              </a:rPr>
              <a:t>Новые  программы возрождения былой славы </a:t>
            </a:r>
            <a:br>
              <a:rPr lang="ru-RU" sz="2400" b="1">
                <a:solidFill>
                  <a:schemeClr val="tx2"/>
                </a:solidFill>
                <a:cs typeface="Arial" charset="0"/>
              </a:rPr>
            </a:br>
            <a:r>
              <a:rPr lang="ru-RU" sz="2400" b="1">
                <a:solidFill>
                  <a:schemeClr val="tx2"/>
                </a:solidFill>
                <a:cs typeface="Arial" charset="0"/>
              </a:rPr>
              <a:t>пепелацев,</a:t>
            </a:r>
          </a:p>
        </p:txBody>
      </p:sp>
      <p:sp>
        <p:nvSpPr>
          <p:cNvPr id="24581" name="Rectangle 5"/>
          <p:cNvSpPr>
            <a:spLocks noChangeArrowheads="1"/>
          </p:cNvSpPr>
          <p:nvPr/>
        </p:nvSpPr>
        <p:spPr bwMode="auto">
          <a:xfrm>
            <a:off x="1979613" y="3860800"/>
            <a:ext cx="4968875" cy="863600"/>
          </a:xfrm>
          <a:prstGeom prst="rect">
            <a:avLst/>
          </a:prstGeom>
          <a:solidFill>
            <a:srgbClr val="FF6600"/>
          </a:solidFill>
          <a:ln w="9525">
            <a:solidFill>
              <a:schemeClr val="tx1"/>
            </a:solidFill>
            <a:miter lim="800000"/>
            <a:headEnd/>
            <a:tailEnd/>
          </a:ln>
        </p:spPr>
        <p:txBody>
          <a:bodyPr wrap="none" anchor="ctr"/>
          <a:lstStyle/>
          <a:p>
            <a:pPr algn="ctr"/>
            <a:r>
              <a:rPr lang="ru-RU" sz="2400" b="1">
                <a:solidFill>
                  <a:schemeClr val="tx2"/>
                </a:solidFill>
                <a:cs typeface="Arial" charset="0"/>
              </a:rPr>
              <a:t>Меенторское сопровождение</a:t>
            </a:r>
          </a:p>
        </p:txBody>
      </p:sp>
      <p:sp>
        <p:nvSpPr>
          <p:cNvPr id="24582" name="Rectangle 6"/>
          <p:cNvSpPr>
            <a:spLocks noChangeArrowheads="1"/>
          </p:cNvSpPr>
          <p:nvPr/>
        </p:nvSpPr>
        <p:spPr bwMode="auto">
          <a:xfrm>
            <a:off x="1258888" y="5516563"/>
            <a:ext cx="6265862" cy="1341437"/>
          </a:xfrm>
          <a:prstGeom prst="rect">
            <a:avLst/>
          </a:prstGeom>
          <a:solidFill>
            <a:srgbClr val="800000"/>
          </a:solidFill>
          <a:ln w="9525">
            <a:solidFill>
              <a:schemeClr val="tx1"/>
            </a:solidFill>
            <a:miter lim="800000"/>
            <a:headEnd/>
            <a:tailEnd/>
          </a:ln>
        </p:spPr>
        <p:txBody>
          <a:bodyPr wrap="none" anchor="ctr"/>
          <a:lstStyle/>
          <a:p>
            <a:pPr algn="ctr"/>
            <a:r>
              <a:rPr lang="ru-RU" sz="2400" b="1">
                <a:solidFill>
                  <a:schemeClr val="tx2"/>
                </a:solidFill>
                <a:cs typeface="Arial" charset="0"/>
              </a:rPr>
              <a:t>Расширение внешней среды </a:t>
            </a:r>
          </a:p>
          <a:p>
            <a:pPr algn="ctr"/>
            <a:r>
              <a:rPr lang="ru-RU" sz="2400" b="1">
                <a:solidFill>
                  <a:schemeClr val="tx2"/>
                </a:solidFill>
                <a:cs typeface="Arial" charset="0"/>
              </a:rPr>
              <a:t> - </a:t>
            </a:r>
            <a:r>
              <a:rPr lang="en-US" sz="2400" b="1">
                <a:solidFill>
                  <a:schemeClr val="tx2"/>
                </a:solidFill>
                <a:cs typeface="Arial" charset="0"/>
              </a:rPr>
              <a:t>“</a:t>
            </a:r>
            <a:r>
              <a:rPr lang="ru-RU" sz="2400" b="1">
                <a:solidFill>
                  <a:schemeClr val="tx2"/>
                </a:solidFill>
                <a:cs typeface="Arial" charset="0"/>
              </a:rPr>
              <a:t>сеть</a:t>
            </a:r>
            <a:r>
              <a:rPr lang="en-US" sz="2400" b="1">
                <a:solidFill>
                  <a:schemeClr val="tx2"/>
                </a:solidFill>
                <a:cs typeface="Arial" charset="0"/>
              </a:rPr>
              <a:t>”</a:t>
            </a:r>
            <a:r>
              <a:rPr lang="ru-RU" sz="2400" b="1">
                <a:solidFill>
                  <a:schemeClr val="tx2"/>
                </a:solidFill>
                <a:cs typeface="Arial" charset="0"/>
              </a:rPr>
              <a:t>,  дистанционное</a:t>
            </a:r>
          </a:p>
        </p:txBody>
      </p:sp>
      <p:sp>
        <p:nvSpPr>
          <p:cNvPr id="24583" name="Rectangle 7"/>
          <p:cNvSpPr>
            <a:spLocks noChangeArrowheads="1"/>
          </p:cNvSpPr>
          <p:nvPr/>
        </p:nvSpPr>
        <p:spPr bwMode="auto">
          <a:xfrm>
            <a:off x="1835150" y="4724400"/>
            <a:ext cx="5257800" cy="863600"/>
          </a:xfrm>
          <a:prstGeom prst="rect">
            <a:avLst/>
          </a:prstGeom>
          <a:solidFill>
            <a:srgbClr val="008080"/>
          </a:solidFill>
          <a:ln w="9525">
            <a:solidFill>
              <a:schemeClr val="tx1"/>
            </a:solidFill>
            <a:miter lim="800000"/>
            <a:headEnd/>
            <a:tailEnd/>
          </a:ln>
        </p:spPr>
        <p:txBody>
          <a:bodyPr wrap="none" anchor="ctr"/>
          <a:lstStyle/>
          <a:p>
            <a:pPr algn="ctr"/>
            <a:r>
              <a:rPr lang="ru-RU" sz="2400" b="1">
                <a:solidFill>
                  <a:schemeClr val="tx2"/>
                </a:solidFill>
                <a:cs typeface="Arial" charset="0"/>
              </a:rPr>
              <a:t>Новые функции гравицапы</a:t>
            </a:r>
          </a:p>
        </p:txBody>
      </p:sp>
      <p:sp>
        <p:nvSpPr>
          <p:cNvPr id="24584" name="Rectangle 8"/>
          <p:cNvSpPr>
            <a:spLocks noChangeArrowheads="1"/>
          </p:cNvSpPr>
          <p:nvPr/>
        </p:nvSpPr>
        <p:spPr bwMode="auto">
          <a:xfrm>
            <a:off x="2987675" y="1052513"/>
            <a:ext cx="3024188" cy="646112"/>
          </a:xfrm>
          <a:prstGeom prst="rect">
            <a:avLst/>
          </a:prstGeom>
          <a:solidFill>
            <a:srgbClr val="FF00FF"/>
          </a:solidFill>
          <a:ln w="9525">
            <a:solidFill>
              <a:schemeClr val="tx1"/>
            </a:solidFill>
            <a:miter lim="800000"/>
            <a:headEnd/>
            <a:tailEnd/>
          </a:ln>
        </p:spPr>
        <p:txBody>
          <a:bodyPr wrap="none" anchor="ctr"/>
          <a:lstStyle/>
          <a:p>
            <a:pPr algn="ctr"/>
            <a:r>
              <a:rPr lang="ru-RU" sz="2400" b="1">
                <a:solidFill>
                  <a:schemeClr val="tx2"/>
                </a:solidFill>
                <a:cs typeface="Arial" charset="0"/>
              </a:rPr>
              <a:t>ИОМ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4"/>
          <p:cNvSpPr>
            <a:spLocks noChangeShapeType="1"/>
          </p:cNvSpPr>
          <p:nvPr/>
        </p:nvSpPr>
        <p:spPr bwMode="auto">
          <a:xfrm>
            <a:off x="395288" y="1484313"/>
            <a:ext cx="8424862" cy="0"/>
          </a:xfrm>
          <a:prstGeom prst="line">
            <a:avLst/>
          </a:prstGeom>
          <a:noFill/>
          <a:ln w="38100">
            <a:solidFill>
              <a:schemeClr val="tx1"/>
            </a:solidFill>
            <a:round/>
            <a:headEnd/>
            <a:tailEnd/>
          </a:ln>
        </p:spPr>
        <p:txBody>
          <a:bodyPr/>
          <a:lstStyle/>
          <a:p>
            <a:endParaRPr lang="ru-RU"/>
          </a:p>
        </p:txBody>
      </p:sp>
      <p:sp>
        <p:nvSpPr>
          <p:cNvPr id="129029" name="Text Box 5"/>
          <p:cNvSpPr txBox="1">
            <a:spLocks noChangeArrowheads="1"/>
          </p:cNvSpPr>
          <p:nvPr/>
        </p:nvSpPr>
        <p:spPr bwMode="auto">
          <a:xfrm>
            <a:off x="1979613" y="260350"/>
            <a:ext cx="5400675" cy="1189038"/>
          </a:xfrm>
          <a:prstGeom prst="rect">
            <a:avLst/>
          </a:prstGeom>
          <a:noFill/>
          <a:ln w="9525">
            <a:noFill/>
            <a:miter lim="800000"/>
            <a:headEnd/>
            <a:tailEnd/>
          </a:ln>
          <a:effectLst/>
        </p:spPr>
        <p:txBody>
          <a:bodyPr>
            <a:spAutoFit/>
          </a:bodyPr>
          <a:lstStyle/>
          <a:p>
            <a:pPr algn="ctr">
              <a:spcBef>
                <a:spcPct val="50000"/>
              </a:spcBef>
              <a:defRPr/>
            </a:pPr>
            <a:r>
              <a:rPr lang="ru-RU" sz="7200">
                <a:solidFill>
                  <a:schemeClr val="tx2"/>
                </a:solidFill>
                <a:effectLst>
                  <a:outerShdw blurRad="38100" dist="38100" dir="2700000" algn="tl">
                    <a:srgbClr val="000000"/>
                  </a:outerShdw>
                </a:effectLst>
              </a:rPr>
              <a:t>Выводы</a:t>
            </a:r>
          </a:p>
        </p:txBody>
      </p:sp>
      <p:sp>
        <p:nvSpPr>
          <p:cNvPr id="129031" name="Text Box 7"/>
          <p:cNvSpPr txBox="1">
            <a:spLocks noChangeArrowheads="1"/>
          </p:cNvSpPr>
          <p:nvPr/>
        </p:nvSpPr>
        <p:spPr bwMode="auto">
          <a:xfrm>
            <a:off x="611188" y="1700213"/>
            <a:ext cx="7991475" cy="4799012"/>
          </a:xfrm>
          <a:prstGeom prst="rect">
            <a:avLst/>
          </a:prstGeom>
          <a:noFill/>
          <a:ln w="9525">
            <a:noFill/>
            <a:miter lim="800000"/>
            <a:headEnd/>
            <a:tailEnd/>
          </a:ln>
          <a:effectLst/>
        </p:spPr>
        <p:txBody>
          <a:bodyPr>
            <a:spAutoFit/>
          </a:bodyPr>
          <a:lstStyle/>
          <a:p>
            <a:pPr marL="365125" indent="-365125">
              <a:lnSpc>
                <a:spcPct val="80000"/>
              </a:lnSpc>
              <a:spcBef>
                <a:spcPct val="20000"/>
              </a:spcBef>
              <a:buClr>
                <a:schemeClr val="hlink"/>
              </a:buClr>
              <a:buSzPct val="70000"/>
              <a:buFont typeface="Wingdings" pitchFamily="2" charset="2"/>
              <a:buNone/>
              <a:defRPr/>
            </a:pPr>
            <a:r>
              <a:rPr lang="ru-RU" sz="2800">
                <a:solidFill>
                  <a:srgbClr val="CCECFF"/>
                </a:solidFill>
                <a:effectLst>
                  <a:outerShdw blurRad="38100" dist="38100" dir="2700000" algn="tl">
                    <a:srgbClr val="000000"/>
                  </a:outerShdw>
                </a:effectLst>
              </a:rPr>
              <a:t>Вы увидели как делать</a:t>
            </a:r>
          </a:p>
          <a:p>
            <a:pPr marL="365125" indent="-365125" algn="ctr">
              <a:lnSpc>
                <a:spcPct val="80000"/>
              </a:lnSpc>
              <a:spcBef>
                <a:spcPct val="20000"/>
              </a:spcBef>
              <a:buClr>
                <a:schemeClr val="hlink"/>
              </a:buClr>
              <a:buSzPct val="70000"/>
              <a:buFont typeface="Wingdings" pitchFamily="2" charset="2"/>
              <a:buNone/>
              <a:defRPr/>
            </a:pPr>
            <a:r>
              <a:rPr lang="ru-RU" sz="4900" b="1">
                <a:effectLst>
                  <a:outerShdw blurRad="38100" dist="38100" dir="2700000" algn="tl">
                    <a:srgbClr val="000000"/>
                  </a:outerShdw>
                </a:effectLst>
              </a:rPr>
              <a:t>НЕ НУЖНО</a:t>
            </a:r>
            <a:r>
              <a:rPr lang="ru-RU" sz="2800" b="1">
                <a:effectLst>
                  <a:outerShdw blurRad="38100" dist="38100" dir="2700000" algn="tl">
                    <a:srgbClr val="000000"/>
                  </a:outerShdw>
                </a:effectLst>
              </a:rPr>
              <a:t>.</a:t>
            </a:r>
          </a:p>
          <a:p>
            <a:pPr marL="365125" indent="-365125">
              <a:lnSpc>
                <a:spcPct val="80000"/>
              </a:lnSpc>
              <a:spcBef>
                <a:spcPct val="50000"/>
              </a:spcBef>
              <a:buClr>
                <a:schemeClr val="hlink"/>
              </a:buClr>
              <a:buSzPct val="70000"/>
              <a:buFont typeface="Wingdings" pitchFamily="2" charset="2"/>
              <a:buNone/>
              <a:defRPr/>
            </a:pPr>
            <a:r>
              <a:rPr lang="ru-RU" sz="3600" b="1">
                <a:effectLst>
                  <a:outerShdw blurRad="38100" dist="38100" dir="2700000" algn="tl">
                    <a:srgbClr val="000000"/>
                  </a:outerShdw>
                </a:effectLst>
              </a:rPr>
              <a:t>Что нужно:</a:t>
            </a:r>
          </a:p>
          <a:p>
            <a:pPr marL="365125" indent="-365125">
              <a:lnSpc>
                <a:spcPct val="80000"/>
              </a:lnSpc>
              <a:spcBef>
                <a:spcPct val="40000"/>
              </a:spcBef>
              <a:buClr>
                <a:schemeClr val="hlink"/>
              </a:buClr>
              <a:buSzPct val="70000"/>
              <a:buFont typeface="Wingdings" pitchFamily="2" charset="2"/>
              <a:buChar char="n"/>
              <a:defRPr/>
            </a:pPr>
            <a:r>
              <a:rPr lang="ru-RU" sz="2800">
                <a:solidFill>
                  <a:srgbClr val="CCECFF"/>
                </a:solidFill>
                <a:effectLst>
                  <a:outerShdw blurRad="38100" dist="38100" dir="2700000" algn="tl">
                    <a:srgbClr val="000000"/>
                  </a:outerShdw>
                </a:effectLst>
              </a:rPr>
              <a:t>изложить материал просто и понятно;</a:t>
            </a:r>
          </a:p>
          <a:p>
            <a:pPr marL="365125" indent="-365125">
              <a:lnSpc>
                <a:spcPct val="80000"/>
              </a:lnSpc>
              <a:spcBef>
                <a:spcPct val="40000"/>
              </a:spcBef>
              <a:buClr>
                <a:schemeClr val="hlink"/>
              </a:buClr>
              <a:buSzPct val="70000"/>
              <a:buFont typeface="Wingdings" pitchFamily="2" charset="2"/>
              <a:buChar char="n"/>
              <a:defRPr/>
            </a:pPr>
            <a:r>
              <a:rPr lang="ru-RU" sz="2800">
                <a:solidFill>
                  <a:srgbClr val="CCECFF"/>
                </a:solidFill>
                <a:effectLst>
                  <a:outerShdw blurRad="38100" dist="38100" dir="2700000" algn="tl">
                    <a:srgbClr val="000000"/>
                  </a:outerShdw>
                </a:effectLst>
              </a:rPr>
              <a:t>текст должен без труда читаться;</a:t>
            </a:r>
          </a:p>
          <a:p>
            <a:pPr marL="365125" indent="-365125">
              <a:lnSpc>
                <a:spcPct val="80000"/>
              </a:lnSpc>
              <a:spcBef>
                <a:spcPct val="40000"/>
              </a:spcBef>
              <a:buClr>
                <a:schemeClr val="hlink"/>
              </a:buClr>
              <a:buSzPct val="70000"/>
              <a:buFont typeface="Wingdings" pitchFamily="2" charset="2"/>
              <a:buChar char="n"/>
              <a:defRPr/>
            </a:pPr>
            <a:r>
              <a:rPr lang="ru-RU" sz="2800">
                <a:solidFill>
                  <a:srgbClr val="CCECFF"/>
                </a:solidFill>
                <a:effectLst>
                  <a:outerShdw blurRad="38100" dist="38100" dir="2700000" algn="tl">
                    <a:srgbClr val="000000"/>
                  </a:outerShdw>
                </a:effectLst>
              </a:rPr>
              <a:t>не должно быть очень много текста;</a:t>
            </a:r>
          </a:p>
          <a:p>
            <a:pPr marL="365125" indent="-365125">
              <a:lnSpc>
                <a:spcPct val="80000"/>
              </a:lnSpc>
              <a:spcBef>
                <a:spcPct val="40000"/>
              </a:spcBef>
              <a:buClr>
                <a:schemeClr val="hlink"/>
              </a:buClr>
              <a:buSzPct val="70000"/>
              <a:buFont typeface="Wingdings" pitchFamily="2" charset="2"/>
              <a:buChar char="n"/>
              <a:defRPr/>
            </a:pPr>
            <a:r>
              <a:rPr lang="ru-RU" sz="2800">
                <a:solidFill>
                  <a:srgbClr val="CCECFF"/>
                </a:solidFill>
                <a:effectLst>
                  <a:outerShdw blurRad="38100" dist="38100" dir="2700000" algn="tl">
                    <a:srgbClr val="000000"/>
                  </a:outerShdw>
                </a:effectLst>
              </a:rPr>
              <a:t>иллюстрации по теме;</a:t>
            </a:r>
          </a:p>
          <a:p>
            <a:pPr marL="365125" indent="-365125">
              <a:lnSpc>
                <a:spcPct val="80000"/>
              </a:lnSpc>
              <a:spcBef>
                <a:spcPct val="40000"/>
              </a:spcBef>
              <a:buClr>
                <a:schemeClr val="hlink"/>
              </a:buClr>
              <a:buSzPct val="70000"/>
              <a:buFont typeface="Wingdings" pitchFamily="2" charset="2"/>
              <a:buChar char="n"/>
              <a:defRPr/>
            </a:pPr>
            <a:r>
              <a:rPr lang="ru-RU" sz="2800">
                <a:solidFill>
                  <a:srgbClr val="CCECFF"/>
                </a:solidFill>
                <a:effectLst>
                  <a:outerShdw blurRad="38100" dist="38100" dir="2700000" algn="tl">
                    <a:srgbClr val="000000"/>
                  </a:outerShdw>
                </a:effectLst>
              </a:rPr>
              <a:t>красивое оформление, помогающее раскрыть тему.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ru-RU" sz="4000" smtClean="0">
                <a:solidFill>
                  <a:schemeClr val="bg1"/>
                </a:solidFill>
              </a:rPr>
              <a:t>Телеграфные столбы на Марсе</a:t>
            </a:r>
          </a:p>
        </p:txBody>
      </p:sp>
      <p:sp>
        <p:nvSpPr>
          <p:cNvPr id="14339" name="Text Box 5"/>
          <p:cNvSpPr txBox="1">
            <a:spLocks noChangeArrowheads="1"/>
          </p:cNvSpPr>
          <p:nvPr/>
        </p:nvSpPr>
        <p:spPr bwMode="auto">
          <a:xfrm>
            <a:off x="250825" y="1341438"/>
            <a:ext cx="8893175" cy="366712"/>
          </a:xfrm>
          <a:prstGeom prst="rect">
            <a:avLst/>
          </a:prstGeom>
          <a:noFill/>
          <a:ln w="9525">
            <a:noFill/>
            <a:miter lim="800000"/>
            <a:headEnd/>
            <a:tailEnd/>
          </a:ln>
        </p:spPr>
        <p:txBody>
          <a:bodyPr>
            <a:spAutoFit/>
          </a:bodyPr>
          <a:lstStyle/>
          <a:p>
            <a:pPr>
              <a:spcBef>
                <a:spcPct val="50000"/>
              </a:spcBef>
              <a:buFontTx/>
              <a:buChar char="•"/>
            </a:pPr>
            <a:endParaRPr lang="ru-RU"/>
          </a:p>
        </p:txBody>
      </p:sp>
      <p:sp>
        <p:nvSpPr>
          <p:cNvPr id="14340" name="Text Box 6"/>
          <p:cNvSpPr txBox="1">
            <a:spLocks noChangeArrowheads="1"/>
          </p:cNvSpPr>
          <p:nvPr/>
        </p:nvSpPr>
        <p:spPr bwMode="auto">
          <a:xfrm>
            <a:off x="4356100" y="1557338"/>
            <a:ext cx="4321175" cy="4664075"/>
          </a:xfrm>
          <a:prstGeom prst="rect">
            <a:avLst/>
          </a:prstGeom>
          <a:noFill/>
          <a:ln w="9525">
            <a:noFill/>
            <a:miter lim="800000"/>
            <a:headEnd/>
            <a:tailEnd/>
          </a:ln>
        </p:spPr>
        <p:txBody>
          <a:bodyPr>
            <a:spAutoFit/>
          </a:bodyPr>
          <a:lstStyle/>
          <a:p>
            <a:pPr>
              <a:spcBef>
                <a:spcPct val="50000"/>
              </a:spcBef>
              <a:buFontTx/>
              <a:buChar char="•"/>
            </a:pPr>
            <a:r>
              <a:rPr lang="ru-RU" sz="4000">
                <a:solidFill>
                  <a:schemeClr val="tx2"/>
                </a:solidFill>
              </a:rPr>
              <a:t>история</a:t>
            </a:r>
          </a:p>
          <a:p>
            <a:pPr>
              <a:spcBef>
                <a:spcPct val="50000"/>
              </a:spcBef>
              <a:buFontTx/>
              <a:buChar char="•"/>
            </a:pPr>
            <a:r>
              <a:rPr lang="ru-RU" sz="4000">
                <a:solidFill>
                  <a:schemeClr val="tx2"/>
                </a:solidFill>
              </a:rPr>
              <a:t>РАСПРОСТРАНЕНИЕ</a:t>
            </a:r>
          </a:p>
          <a:p>
            <a:pPr>
              <a:spcBef>
                <a:spcPct val="50000"/>
              </a:spcBef>
              <a:buFontTx/>
              <a:buChar char="•"/>
            </a:pPr>
            <a:r>
              <a:rPr lang="ru-RU" sz="4000">
                <a:solidFill>
                  <a:schemeClr val="tx2"/>
                </a:solidFill>
              </a:rPr>
              <a:t>влияние</a:t>
            </a:r>
          </a:p>
          <a:p>
            <a:pPr>
              <a:spcBef>
                <a:spcPct val="50000"/>
              </a:spcBef>
              <a:buFontTx/>
              <a:buChar char="•"/>
            </a:pPr>
            <a:r>
              <a:rPr lang="ru-RU" sz="4000">
                <a:solidFill>
                  <a:schemeClr val="tx2"/>
                </a:solidFill>
              </a:rPr>
              <a:t>последствия для Марса</a:t>
            </a:r>
          </a:p>
        </p:txBody>
      </p:sp>
      <p:pic>
        <p:nvPicPr>
          <p:cNvPr id="78855" name="Picture 7" descr="J0195534"/>
          <p:cNvPicPr>
            <a:picLocks noChangeAspect="1" noChangeArrowheads="1"/>
          </p:cNvPicPr>
          <p:nvPr/>
        </p:nvPicPr>
        <p:blipFill>
          <a:blip r:embed="rId3" cstate="print"/>
          <a:srcRect/>
          <a:stretch>
            <a:fillRect/>
          </a:stretch>
        </p:blipFill>
        <p:spPr bwMode="auto">
          <a:xfrm>
            <a:off x="395288" y="1700213"/>
            <a:ext cx="3217862" cy="39608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8855"/>
                                        </p:tgtEl>
                                        <p:attrNameLst>
                                          <p:attrName>style.visibility</p:attrName>
                                        </p:attrNameLst>
                                      </p:cBhvr>
                                      <p:to>
                                        <p:strVal val="visible"/>
                                      </p:to>
                                    </p:set>
                                    <p:anim calcmode="lin" valueType="num">
                                      <p:cBhvr>
                                        <p:cTn id="7" dur="500" fill="hold"/>
                                        <p:tgtEl>
                                          <p:spTgt spid="78855"/>
                                        </p:tgtEl>
                                        <p:attrNameLst>
                                          <p:attrName>ppt_w</p:attrName>
                                        </p:attrNameLst>
                                      </p:cBhvr>
                                      <p:tavLst>
                                        <p:tav tm="0">
                                          <p:val>
                                            <p:fltVal val="0"/>
                                          </p:val>
                                        </p:tav>
                                        <p:tav tm="100000">
                                          <p:val>
                                            <p:strVal val="#ppt_w"/>
                                          </p:val>
                                        </p:tav>
                                      </p:tavLst>
                                    </p:anim>
                                    <p:anim calcmode="lin" valueType="num">
                                      <p:cBhvr>
                                        <p:cTn id="8" dur="500" fill="hold"/>
                                        <p:tgtEl>
                                          <p:spTgt spid="78855"/>
                                        </p:tgtEl>
                                        <p:attrNameLst>
                                          <p:attrName>ppt_h</p:attrName>
                                        </p:attrNameLst>
                                      </p:cBhvr>
                                      <p:tavLst>
                                        <p:tav tm="0">
                                          <p:val>
                                            <p:fltVal val="0"/>
                                          </p:val>
                                        </p:tav>
                                        <p:tav tm="100000">
                                          <p:val>
                                            <p:strVal val="#ppt_h"/>
                                          </p:val>
                                        </p:tav>
                                      </p:tavLst>
                                    </p:anim>
                                    <p:anim calcmode="lin" valueType="num">
                                      <p:cBhvr>
                                        <p:cTn id="9" dur="500" fill="hold"/>
                                        <p:tgtEl>
                                          <p:spTgt spid="78855"/>
                                        </p:tgtEl>
                                        <p:attrNameLst>
                                          <p:attrName>style.rotation</p:attrName>
                                        </p:attrNameLst>
                                      </p:cBhvr>
                                      <p:tavLst>
                                        <p:tav tm="0">
                                          <p:val>
                                            <p:fltVal val="360"/>
                                          </p:val>
                                        </p:tav>
                                        <p:tav tm="100000">
                                          <p:val>
                                            <p:fltVal val="0"/>
                                          </p:val>
                                        </p:tav>
                                      </p:tavLst>
                                    </p:anim>
                                    <p:animEffect transition="in" filter="fade">
                                      <p:cBhvr>
                                        <p:cTn id="10" dur="500"/>
                                        <p:tgtEl>
                                          <p:spTgt spid="78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55650" y="260350"/>
            <a:ext cx="7481888" cy="479425"/>
          </a:xfrm>
        </p:spPr>
        <p:txBody>
          <a:bodyPr/>
          <a:lstStyle/>
          <a:p>
            <a:pPr eaLnBrk="1" hangingPunct="1"/>
            <a:r>
              <a:rPr lang="ru-RU" sz="2900" smtClean="0"/>
              <a:t>История</a:t>
            </a:r>
          </a:p>
        </p:txBody>
      </p:sp>
      <p:sp>
        <p:nvSpPr>
          <p:cNvPr id="15363" name="Rectangle 3"/>
          <p:cNvSpPr>
            <a:spLocks noGrp="1" noChangeArrowheads="1"/>
          </p:cNvSpPr>
          <p:nvPr>
            <p:ph type="body" idx="1"/>
          </p:nvPr>
        </p:nvSpPr>
        <p:spPr>
          <a:xfrm>
            <a:off x="827088" y="765175"/>
            <a:ext cx="7777162" cy="5472113"/>
          </a:xfrm>
        </p:spPr>
        <p:txBody>
          <a:bodyPr/>
          <a:lstStyle/>
          <a:p>
            <a:pPr marL="0" indent="0" eaLnBrk="1" hangingPunct="1">
              <a:lnSpc>
                <a:spcPct val="90000"/>
              </a:lnSpc>
              <a:buFont typeface="Wingdings" pitchFamily="2" charset="2"/>
              <a:buNone/>
            </a:pPr>
            <a:r>
              <a:rPr lang="ru-RU" sz="2800" smtClean="0"/>
              <a:t>Телеграфные столбы на Марсе возникли в мезозойские времена путем патогенных мутаций урбанизированных кратных интегралов, взятых по поверхности ленты Мёбиуса. На ранних стадиях развития экзистенция телеграфных столбов не превышала профилизации среднего пепелаца, но затем под влиянием радиоактивных выбросов вулкана Ву-Ву произошла акселерация совместно с диссипацией и дегенерацией. В результате модернизации вулканизации сегрегации произошло резкое увеличение интенсификации и периодизации столбов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059113" y="620713"/>
            <a:ext cx="2773362" cy="695325"/>
          </a:xfrm>
          <a:solidFill>
            <a:schemeClr val="bg1"/>
          </a:solidFill>
          <a:ln>
            <a:solidFill>
              <a:schemeClr val="tx1"/>
            </a:solidFill>
          </a:ln>
        </p:spPr>
        <p:txBody>
          <a:bodyPr/>
          <a:lstStyle/>
          <a:p>
            <a:pPr eaLnBrk="1" hangingPunct="1"/>
            <a:r>
              <a:rPr lang="ru-RU" sz="4000" smtClean="0">
                <a:solidFill>
                  <a:schemeClr val="accent1"/>
                </a:solidFill>
              </a:rPr>
              <a:t>География</a:t>
            </a:r>
          </a:p>
        </p:txBody>
      </p:sp>
      <p:sp>
        <p:nvSpPr>
          <p:cNvPr id="94211" name="Rectangle 3"/>
          <p:cNvSpPr>
            <a:spLocks noGrp="1" noChangeArrowheads="1"/>
          </p:cNvSpPr>
          <p:nvPr>
            <p:ph type="body" idx="1"/>
          </p:nvPr>
        </p:nvSpPr>
        <p:spPr/>
        <p:txBody>
          <a:bodyPr/>
          <a:lstStyle/>
          <a:p>
            <a:pPr eaLnBrk="1" hangingPunct="1"/>
            <a:r>
              <a:rPr lang="ru-RU" smtClean="0"/>
              <a:t>на юго-западе распространены зеленые столбы</a:t>
            </a:r>
          </a:p>
          <a:p>
            <a:pPr eaLnBrk="1" hangingPunct="1"/>
            <a:r>
              <a:rPr lang="ru-RU" smtClean="0"/>
              <a:t>в юго-восточной части водятся красные столбы</a:t>
            </a:r>
          </a:p>
          <a:p>
            <a:pPr eaLnBrk="1" hangingPunct="1"/>
            <a:r>
              <a:rPr lang="ru-RU" smtClean="0"/>
              <a:t>на севере Марса – столбы, страдающие раздвоением личности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4210"/>
                                        </p:tgtEl>
                                        <p:attrNameLst>
                                          <p:attrName>style.visibility</p:attrName>
                                        </p:attrNameLst>
                                      </p:cBhvr>
                                      <p:to>
                                        <p:strVal val="visible"/>
                                      </p:to>
                                    </p:set>
                                    <p:anim calcmode="discrete" valueType="clr">
                                      <p:cBhvr override="childStyle">
                                        <p:cTn id="7" dur="80"/>
                                        <p:tgtEl>
                                          <p:spTgt spid="942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210"/>
                                        </p:tgtEl>
                                        <p:attrNameLst>
                                          <p:attrName>fillcolor</p:attrName>
                                        </p:attrNameLst>
                                      </p:cBhvr>
                                      <p:tavLst>
                                        <p:tav tm="0">
                                          <p:val>
                                            <p:clrVal>
                                              <a:schemeClr val="accent2"/>
                                            </p:clrVal>
                                          </p:val>
                                        </p:tav>
                                        <p:tav tm="50000">
                                          <p:val>
                                            <p:clrVal>
                                              <a:schemeClr val="hlink"/>
                                            </p:clrVal>
                                          </p:val>
                                        </p:tav>
                                      </p:tavLst>
                                    </p:anim>
                                    <p:set>
                                      <p:cBhvr>
                                        <p:cTn id="9" dur="80"/>
                                        <p:tgtEl>
                                          <p:spTgt spid="9421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4211">
                                            <p:txEl>
                                              <p:pRg st="0" end="0"/>
                                            </p:txEl>
                                          </p:spTgt>
                                        </p:tgtEl>
                                        <p:attrNameLst>
                                          <p:attrName>style.visibility</p:attrName>
                                        </p:attrNameLst>
                                      </p:cBhvr>
                                      <p:to>
                                        <p:strVal val="visible"/>
                                      </p:to>
                                    </p:set>
                                    <p:anim calcmode="discrete" valueType="clr">
                                      <p:cBhvr override="childStyle">
                                        <p:cTn id="14" dur="80"/>
                                        <p:tgtEl>
                                          <p:spTgt spid="942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4211">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94211">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94211">
                                            <p:txEl>
                                              <p:pRg st="1" end="1"/>
                                            </p:txEl>
                                          </p:spTgt>
                                        </p:tgtEl>
                                        <p:attrNameLst>
                                          <p:attrName>style.visibility</p:attrName>
                                        </p:attrNameLst>
                                      </p:cBhvr>
                                      <p:to>
                                        <p:strVal val="visible"/>
                                      </p:to>
                                    </p:set>
                                    <p:anim calcmode="discrete" valueType="clr">
                                      <p:cBhvr override="childStyle">
                                        <p:cTn id="21" dur="80"/>
                                        <p:tgtEl>
                                          <p:spTgt spid="942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4211">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94211">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94211">
                                            <p:txEl>
                                              <p:pRg st="2" end="2"/>
                                            </p:txEl>
                                          </p:spTgt>
                                        </p:tgtEl>
                                        <p:attrNameLst>
                                          <p:attrName>style.visibility</p:attrName>
                                        </p:attrNameLst>
                                      </p:cBhvr>
                                      <p:to>
                                        <p:strVal val="visible"/>
                                      </p:to>
                                    </p:set>
                                    <p:anim calcmode="discrete" valueType="clr">
                                      <p:cBhvr override="childStyle">
                                        <p:cTn id="28" dur="80"/>
                                        <p:tgtEl>
                                          <p:spTgt spid="942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4211">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9421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nimBg="1"/>
      <p:bldP spid="942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0" y="0"/>
            <a:ext cx="5832475" cy="695325"/>
          </a:xfrm>
          <a:solidFill>
            <a:schemeClr val="bg1"/>
          </a:solidFill>
          <a:ln w="88900">
            <a:solidFill>
              <a:srgbClr val="800000"/>
            </a:solidFill>
          </a:ln>
        </p:spPr>
        <p:txBody>
          <a:bodyPr/>
          <a:lstStyle/>
          <a:p>
            <a:pPr eaLnBrk="1" hangingPunct="1"/>
            <a:r>
              <a:rPr lang="ru-RU" sz="2000" smtClean="0">
                <a:solidFill>
                  <a:schemeClr val="accent1"/>
                </a:solidFill>
              </a:rPr>
              <a:t>Экономика</a:t>
            </a:r>
          </a:p>
        </p:txBody>
      </p:sp>
      <p:sp>
        <p:nvSpPr>
          <p:cNvPr id="117763" name="Rectangle 3"/>
          <p:cNvSpPr>
            <a:spLocks noGrp="1" noChangeArrowheads="1"/>
          </p:cNvSpPr>
          <p:nvPr>
            <p:ph type="body" idx="1"/>
          </p:nvPr>
        </p:nvSpPr>
        <p:spPr>
          <a:xfrm>
            <a:off x="-180975" y="2349500"/>
            <a:ext cx="4397375" cy="4148138"/>
          </a:xfrm>
          <a:noFill/>
          <a:ln w="127000">
            <a:solidFill>
              <a:srgbClr val="FF0000"/>
            </a:solidFill>
          </a:ln>
        </p:spPr>
        <p:txBody>
          <a:bodyPr/>
          <a:lstStyle/>
          <a:p>
            <a:pPr algn="ctr" eaLnBrk="1" hangingPunct="1"/>
            <a:r>
              <a:rPr lang="ru-RU" sz="2800" smtClean="0"/>
              <a:t>быстрое распространение товарно-денежных отношений</a:t>
            </a:r>
          </a:p>
          <a:p>
            <a:pPr algn="ctr" eaLnBrk="1" hangingPunct="1"/>
            <a:r>
              <a:rPr lang="ru-RU" sz="2800" smtClean="0"/>
              <a:t>влияние олигархов на скорость</a:t>
            </a:r>
            <a:br>
              <a:rPr lang="ru-RU" sz="2800" smtClean="0"/>
            </a:br>
            <a:r>
              <a:rPr lang="ru-RU" sz="2800" smtClean="0"/>
              <a:t>прироста доходов столбов</a:t>
            </a:r>
          </a:p>
          <a:p>
            <a:pPr algn="ctr" eaLnBrk="1" hangingPunct="1"/>
            <a:endParaRPr lang="ru-RU" sz="2800" smtClean="0"/>
          </a:p>
        </p:txBody>
      </p:sp>
      <p:pic>
        <p:nvPicPr>
          <p:cNvPr id="17412" name="Picture 4" descr="J0090070"/>
          <p:cNvPicPr>
            <a:picLocks noChangeAspect="1" noChangeArrowheads="1"/>
          </p:cNvPicPr>
          <p:nvPr/>
        </p:nvPicPr>
        <p:blipFill>
          <a:blip r:embed="rId3" cstate="print"/>
          <a:srcRect/>
          <a:stretch>
            <a:fillRect/>
          </a:stretch>
        </p:blipFill>
        <p:spPr bwMode="auto">
          <a:xfrm>
            <a:off x="7380288" y="2276475"/>
            <a:ext cx="2014537" cy="2500313"/>
          </a:xfrm>
          <a:prstGeom prst="rect">
            <a:avLst/>
          </a:prstGeom>
          <a:noFill/>
          <a:ln w="9525">
            <a:noFill/>
            <a:miter lim="800000"/>
            <a:headEnd/>
            <a:tailEnd/>
          </a:ln>
        </p:spPr>
      </p:pic>
      <p:sp>
        <p:nvSpPr>
          <p:cNvPr id="17413" name="Text Box 5"/>
          <p:cNvSpPr txBox="1">
            <a:spLocks noChangeArrowheads="1"/>
          </p:cNvSpPr>
          <p:nvPr/>
        </p:nvSpPr>
        <p:spPr bwMode="auto">
          <a:xfrm>
            <a:off x="4859338" y="5538788"/>
            <a:ext cx="4284662" cy="1319212"/>
          </a:xfrm>
          <a:prstGeom prst="rect">
            <a:avLst/>
          </a:prstGeom>
          <a:noFill/>
          <a:ln w="127000">
            <a:solidFill>
              <a:srgbClr val="339966"/>
            </a:solidFill>
            <a:miter lim="800000"/>
            <a:headEnd/>
            <a:tailEnd/>
          </a:ln>
        </p:spPr>
        <p:txBody>
          <a:bodyPr>
            <a:spAutoFit/>
          </a:bodyPr>
          <a:lstStyle/>
          <a:p>
            <a:pPr algn="r">
              <a:spcBef>
                <a:spcPct val="50000"/>
              </a:spcBef>
            </a:pPr>
            <a:r>
              <a:rPr lang="ru-RU"/>
              <a:t>1985 начало товарных обменов</a:t>
            </a:r>
          </a:p>
          <a:p>
            <a:pPr algn="r">
              <a:spcBef>
                <a:spcPct val="50000"/>
              </a:spcBef>
            </a:pPr>
            <a:r>
              <a:rPr lang="ru-RU"/>
              <a:t>1990 середина товарных обменов</a:t>
            </a:r>
          </a:p>
          <a:p>
            <a:pPr algn="r">
              <a:spcBef>
                <a:spcPct val="50000"/>
              </a:spcBef>
            </a:pPr>
            <a:r>
              <a:rPr lang="ru-RU"/>
              <a:t>2000 конец товарных обменов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fade">
                                      <p:cBhvr>
                                        <p:cTn id="7" dur="2000"/>
                                        <p:tgtEl>
                                          <p:spTgt spid="117762"/>
                                        </p:tgtEl>
                                      </p:cBhvr>
                                    </p:animEffect>
                                    <p:anim calcmode="lin" valueType="num">
                                      <p:cBhvr>
                                        <p:cTn id="8" dur="2000" fill="hold"/>
                                        <p:tgtEl>
                                          <p:spTgt spid="117762"/>
                                        </p:tgtEl>
                                        <p:attrNameLst>
                                          <p:attrName>style.rotation</p:attrName>
                                        </p:attrNameLst>
                                      </p:cBhvr>
                                      <p:tavLst>
                                        <p:tav tm="0">
                                          <p:val>
                                            <p:fltVal val="720"/>
                                          </p:val>
                                        </p:tav>
                                        <p:tav tm="100000">
                                          <p:val>
                                            <p:fltVal val="0"/>
                                          </p:val>
                                        </p:tav>
                                      </p:tavLst>
                                    </p:anim>
                                    <p:anim calcmode="lin" valueType="num">
                                      <p:cBhvr>
                                        <p:cTn id="9" dur="2000" fill="hold"/>
                                        <p:tgtEl>
                                          <p:spTgt spid="117762"/>
                                        </p:tgtEl>
                                        <p:attrNameLst>
                                          <p:attrName>ppt_h</p:attrName>
                                        </p:attrNameLst>
                                      </p:cBhvr>
                                      <p:tavLst>
                                        <p:tav tm="0">
                                          <p:val>
                                            <p:fltVal val="0"/>
                                          </p:val>
                                        </p:tav>
                                        <p:tav tm="100000">
                                          <p:val>
                                            <p:strVal val="#ppt_h"/>
                                          </p:val>
                                        </p:tav>
                                      </p:tavLst>
                                    </p:anim>
                                    <p:anim calcmode="lin" valueType="num">
                                      <p:cBhvr>
                                        <p:cTn id="10" dur="2000" fill="hold"/>
                                        <p:tgtEl>
                                          <p:spTgt spid="11776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117763">
                                            <p:bg/>
                                          </p:spTgt>
                                        </p:tgtEl>
                                        <p:attrNameLst>
                                          <p:attrName>style.visibility</p:attrName>
                                        </p:attrNameLst>
                                      </p:cBhvr>
                                      <p:to>
                                        <p:strVal val="visible"/>
                                      </p:to>
                                    </p:set>
                                    <p:anim calcmode="discrete" valueType="clr">
                                      <p:cBhvr override="childStyle">
                                        <p:cTn id="15" dur="80"/>
                                        <p:tgtEl>
                                          <p:spTgt spid="11776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17763">
                                            <p:bg/>
                                          </p:spTgt>
                                        </p:tgtEl>
                                        <p:attrNameLst>
                                          <p:attrName>fillcolor</p:attrName>
                                        </p:attrNameLst>
                                      </p:cBhvr>
                                      <p:tavLst>
                                        <p:tav tm="0">
                                          <p:val>
                                            <p:clrVal>
                                              <a:schemeClr val="accent2"/>
                                            </p:clrVal>
                                          </p:val>
                                        </p:tav>
                                        <p:tav tm="50000">
                                          <p:val>
                                            <p:clrVal>
                                              <a:schemeClr val="hlink"/>
                                            </p:clrVal>
                                          </p:val>
                                        </p:tav>
                                      </p:tavLst>
                                    </p:anim>
                                    <p:set>
                                      <p:cBhvr>
                                        <p:cTn id="17" dur="80"/>
                                        <p:tgtEl>
                                          <p:spTgt spid="117763">
                                            <p:bg/>
                                          </p:spTgt>
                                        </p:tgtEl>
                                        <p:attrNameLst>
                                          <p:attrName>fill.type</p:attrName>
                                        </p:attrNameLst>
                                      </p:cBhvr>
                                      <p:to>
                                        <p:strVal val="solid"/>
                                      </p:to>
                                    </p:set>
                                  </p:childTnLst>
                                </p:cTn>
                              </p:par>
                              <p:par>
                                <p:cTn id="18" presetID="27" presetClass="entr" presetSubtype="0" fill="hold" grpId="0" nodeType="withEffect">
                                  <p:stCondLst>
                                    <p:cond delay="0"/>
                                  </p:stCondLst>
                                  <p:iterate type="lt">
                                    <p:tmPct val="50000"/>
                                  </p:iterate>
                                  <p:childTnLst>
                                    <p:set>
                                      <p:cBhvr>
                                        <p:cTn id="19" dur="1" fill="hold">
                                          <p:stCondLst>
                                            <p:cond delay="0"/>
                                          </p:stCondLst>
                                        </p:cTn>
                                        <p:tgtEl>
                                          <p:spTgt spid="117763">
                                            <p:txEl>
                                              <p:pRg st="0" end="0"/>
                                            </p:txEl>
                                          </p:spTgt>
                                        </p:tgtEl>
                                        <p:attrNameLst>
                                          <p:attrName>style.visibility</p:attrName>
                                        </p:attrNameLst>
                                      </p:cBhvr>
                                      <p:to>
                                        <p:strVal val="visible"/>
                                      </p:to>
                                    </p:set>
                                    <p:anim calcmode="discrete" valueType="clr">
                                      <p:cBhvr override="childStyle">
                                        <p:cTn id="20" dur="80"/>
                                        <p:tgtEl>
                                          <p:spTgt spid="1177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17763">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117763">
                                            <p:txEl>
                                              <p:pRg st="0" end="0"/>
                                            </p:txEl>
                                          </p:spTgt>
                                        </p:tgtEl>
                                        <p:attrNameLst>
                                          <p:attrName>fill.type</p:attrName>
                                        </p:attrNameLst>
                                      </p:cBhvr>
                                      <p:to>
                                        <p:strVal val="solid"/>
                                      </p:to>
                                    </p:set>
                                  </p:childTnLst>
                                </p:cTn>
                              </p:par>
                            </p:childTnLst>
                          </p:cTn>
                        </p:par>
                        <p:par>
                          <p:cTn id="23" fill="hold">
                            <p:stCondLst>
                              <p:cond delay="192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117763">
                                            <p:txEl>
                                              <p:pRg st="1" end="1"/>
                                            </p:txEl>
                                          </p:spTgt>
                                        </p:tgtEl>
                                        <p:attrNameLst>
                                          <p:attrName>style.visibility</p:attrName>
                                        </p:attrNameLst>
                                      </p:cBhvr>
                                      <p:to>
                                        <p:strVal val="visible"/>
                                      </p:to>
                                    </p:set>
                                    <p:anim calcmode="discrete" valueType="clr">
                                      <p:cBhvr override="childStyle">
                                        <p:cTn id="26" dur="80"/>
                                        <p:tgtEl>
                                          <p:spTgt spid="1177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17763">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11776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39750" y="0"/>
            <a:ext cx="7793038" cy="1462088"/>
          </a:xfrm>
        </p:spPr>
        <p:txBody>
          <a:bodyPr/>
          <a:lstStyle/>
          <a:p>
            <a:pPr eaLnBrk="1" hangingPunct="1"/>
            <a:r>
              <a:rPr lang="ru-RU" smtClean="0"/>
              <a:t>Главные идеи изменений</a:t>
            </a:r>
          </a:p>
        </p:txBody>
      </p:sp>
      <p:sp>
        <p:nvSpPr>
          <p:cNvPr id="98307" name="Rectangle 3"/>
          <p:cNvSpPr>
            <a:spLocks noGrp="1" noChangeArrowheads="1"/>
          </p:cNvSpPr>
          <p:nvPr>
            <p:ph type="body" sz="half" idx="1"/>
          </p:nvPr>
        </p:nvSpPr>
        <p:spPr>
          <a:xfrm>
            <a:off x="468313" y="1341438"/>
            <a:ext cx="8291512" cy="4525962"/>
          </a:xfrm>
        </p:spPr>
        <p:txBody>
          <a:bodyPr/>
          <a:lstStyle/>
          <a:p>
            <a:pPr eaLnBrk="1" hangingPunct="1"/>
            <a:r>
              <a:rPr lang="ru-RU" sz="2800" smtClean="0"/>
              <a:t> </a:t>
            </a:r>
            <a:r>
              <a:rPr lang="ru-RU" sz="2800" smtClean="0">
                <a:solidFill>
                  <a:srgbClr val="99CCFF"/>
                </a:solidFill>
              </a:rPr>
              <a:t>изменение позиции столба – Содействие    </a:t>
            </a:r>
          </a:p>
          <a:p>
            <a:pPr eaLnBrk="1" hangingPunct="1"/>
            <a:r>
              <a:rPr lang="ru-RU" sz="2800" smtClean="0">
                <a:solidFill>
                  <a:srgbClr val="99CCFF"/>
                </a:solidFill>
              </a:rPr>
              <a:t> изменение  позиции опоры – Выбор  </a:t>
            </a:r>
          </a:p>
          <a:p>
            <a:pPr eaLnBrk="1" hangingPunct="1"/>
            <a:r>
              <a:rPr lang="ru-RU" sz="2800" smtClean="0">
                <a:solidFill>
                  <a:srgbClr val="99CCFF"/>
                </a:solidFill>
              </a:rPr>
              <a:t> изменение организации расположения столбов -  Системность</a:t>
            </a:r>
            <a:r>
              <a:rPr lang="ru-RU"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0" fill="hold"/>
                                        <p:tgtEl>
                                          <p:spTgt spid="98306"/>
                                        </p:tgtEl>
                                        <p:attrNameLst>
                                          <p:attrName>ppt_w</p:attrName>
                                        </p:attrNameLst>
                                      </p:cBhvr>
                                      <p:tavLst>
                                        <p:tav tm="0" fmla="#ppt_w*sin(2.5*pi*$)">
                                          <p:val>
                                            <p:fltVal val="0"/>
                                          </p:val>
                                        </p:tav>
                                        <p:tav tm="100000">
                                          <p:val>
                                            <p:fltVal val="1"/>
                                          </p:val>
                                        </p:tav>
                                      </p:tavLst>
                                    </p:anim>
                                    <p:anim calcmode="lin" valueType="num">
                                      <p:cBhvr>
                                        <p:cTn id="8" dur="5000" fill="hold"/>
                                        <p:tgtEl>
                                          <p:spTgt spid="9830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98307">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98307">
                                            <p:txEl>
                                              <p:pRg st="0" end="0"/>
                                            </p:txEl>
                                          </p:spTgt>
                                        </p:tgtEl>
                                        <p:attrNameLst>
                                          <p:attrName>ppt_w</p:attrName>
                                        </p:attrNameLst>
                                      </p:cBhvr>
                                    </p:anim>
                                    <p:anim by="(#ppt_w*0.50)" calcmode="lin" valueType="num">
                                      <p:cBhvr>
                                        <p:cTn id="14" dur="500" decel="50000" autoRev="1" fill="hold">
                                          <p:stCondLst>
                                            <p:cond delay="0"/>
                                          </p:stCondLst>
                                        </p:cTn>
                                        <p:tgtEl>
                                          <p:spTgt spid="98307">
                                            <p:txEl>
                                              <p:pRg st="0" end="0"/>
                                            </p:txEl>
                                          </p:spTgt>
                                        </p:tgtEl>
                                        <p:attrNameLst>
                                          <p:attrName>ppt_x</p:attrName>
                                        </p:attrNameLst>
                                      </p:cBhvr>
                                    </p:anim>
                                    <p:anim from="(-#ppt_h/2)" to="(#ppt_y)" calcmode="lin" valueType="num">
                                      <p:cBhvr>
                                        <p:cTn id="15" dur="1000" fill="hold">
                                          <p:stCondLst>
                                            <p:cond delay="0"/>
                                          </p:stCondLst>
                                        </p:cTn>
                                        <p:tgtEl>
                                          <p:spTgt spid="98307">
                                            <p:txEl>
                                              <p:pRg st="0" end="0"/>
                                            </p:txEl>
                                          </p:spTgt>
                                        </p:tgtEl>
                                        <p:attrNameLst>
                                          <p:attrName>ppt_y</p:attrName>
                                        </p:attrNameLst>
                                      </p:cBhvr>
                                    </p:anim>
                                    <p:animRot by="21600000">
                                      <p:cBhvr>
                                        <p:cTn id="16" dur="1000" fill="hold">
                                          <p:stCondLst>
                                            <p:cond delay="0"/>
                                          </p:stCondLst>
                                        </p:cTn>
                                        <p:tgtEl>
                                          <p:spTgt spid="98307">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98307">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98307">
                                            <p:txEl>
                                              <p:pRg st="1" end="1"/>
                                            </p:txEl>
                                          </p:spTgt>
                                        </p:tgtEl>
                                        <p:attrNameLst>
                                          <p:attrName>ppt_w</p:attrName>
                                        </p:attrNameLst>
                                      </p:cBhvr>
                                    </p:anim>
                                    <p:anim by="(#ppt_w*0.50)" calcmode="lin" valueType="num">
                                      <p:cBhvr>
                                        <p:cTn id="22" dur="500" decel="50000" autoRev="1" fill="hold">
                                          <p:stCondLst>
                                            <p:cond delay="0"/>
                                          </p:stCondLst>
                                        </p:cTn>
                                        <p:tgtEl>
                                          <p:spTgt spid="98307">
                                            <p:txEl>
                                              <p:pRg st="1" end="1"/>
                                            </p:txEl>
                                          </p:spTgt>
                                        </p:tgtEl>
                                        <p:attrNameLst>
                                          <p:attrName>ppt_x</p:attrName>
                                        </p:attrNameLst>
                                      </p:cBhvr>
                                    </p:anim>
                                    <p:anim from="(-#ppt_h/2)" to="(#ppt_y)" calcmode="lin" valueType="num">
                                      <p:cBhvr>
                                        <p:cTn id="23" dur="1000" fill="hold">
                                          <p:stCondLst>
                                            <p:cond delay="0"/>
                                          </p:stCondLst>
                                        </p:cTn>
                                        <p:tgtEl>
                                          <p:spTgt spid="98307">
                                            <p:txEl>
                                              <p:pRg st="1" end="1"/>
                                            </p:txEl>
                                          </p:spTgt>
                                        </p:tgtEl>
                                        <p:attrNameLst>
                                          <p:attrName>ppt_y</p:attrName>
                                        </p:attrNameLst>
                                      </p:cBhvr>
                                    </p:anim>
                                    <p:animRot by="21600000">
                                      <p:cBhvr>
                                        <p:cTn id="24" dur="1000" fill="hold">
                                          <p:stCondLst>
                                            <p:cond delay="0"/>
                                          </p:stCondLst>
                                        </p:cTn>
                                        <p:tgtEl>
                                          <p:spTgt spid="98307">
                                            <p:txEl>
                                              <p:pRg st="1" end="1"/>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iterate type="lt">
                                    <p:tmPct val="10000"/>
                                  </p:iterate>
                                  <p:childTnLst>
                                    <p:set>
                                      <p:cBhvr>
                                        <p:cTn id="28" dur="1" fill="hold">
                                          <p:stCondLst>
                                            <p:cond delay="0"/>
                                          </p:stCondLst>
                                        </p:cTn>
                                        <p:tgtEl>
                                          <p:spTgt spid="98307">
                                            <p:txEl>
                                              <p:pRg st="2" end="2"/>
                                            </p:txEl>
                                          </p:spTgt>
                                        </p:tgtEl>
                                        <p:attrNameLst>
                                          <p:attrName>style.visibility</p:attrName>
                                        </p:attrNameLst>
                                      </p:cBhvr>
                                      <p:to>
                                        <p:strVal val="visible"/>
                                      </p:to>
                                    </p:set>
                                    <p:anim by="(-#ppt_w*2)" calcmode="lin" valueType="num">
                                      <p:cBhvr rctx="PPT">
                                        <p:cTn id="29" dur="500" autoRev="1" fill="hold">
                                          <p:stCondLst>
                                            <p:cond delay="0"/>
                                          </p:stCondLst>
                                        </p:cTn>
                                        <p:tgtEl>
                                          <p:spTgt spid="98307">
                                            <p:txEl>
                                              <p:pRg st="2" end="2"/>
                                            </p:txEl>
                                          </p:spTgt>
                                        </p:tgtEl>
                                        <p:attrNameLst>
                                          <p:attrName>ppt_w</p:attrName>
                                        </p:attrNameLst>
                                      </p:cBhvr>
                                    </p:anim>
                                    <p:anim by="(#ppt_w*0.50)" calcmode="lin" valueType="num">
                                      <p:cBhvr>
                                        <p:cTn id="30" dur="500" decel="50000" autoRev="1" fill="hold">
                                          <p:stCondLst>
                                            <p:cond delay="0"/>
                                          </p:stCondLst>
                                        </p:cTn>
                                        <p:tgtEl>
                                          <p:spTgt spid="98307">
                                            <p:txEl>
                                              <p:pRg st="2" end="2"/>
                                            </p:txEl>
                                          </p:spTgt>
                                        </p:tgtEl>
                                        <p:attrNameLst>
                                          <p:attrName>ppt_x</p:attrName>
                                        </p:attrNameLst>
                                      </p:cBhvr>
                                    </p:anim>
                                    <p:anim from="(-#ppt_h/2)" to="(#ppt_y)" calcmode="lin" valueType="num">
                                      <p:cBhvr>
                                        <p:cTn id="31" dur="1000" fill="hold">
                                          <p:stCondLst>
                                            <p:cond delay="0"/>
                                          </p:stCondLst>
                                        </p:cTn>
                                        <p:tgtEl>
                                          <p:spTgt spid="98307">
                                            <p:txEl>
                                              <p:pRg st="2" end="2"/>
                                            </p:txEl>
                                          </p:spTgt>
                                        </p:tgtEl>
                                        <p:attrNameLst>
                                          <p:attrName>ppt_y</p:attrName>
                                        </p:attrNameLst>
                                      </p:cBhvr>
                                    </p:anim>
                                    <p:animRot by="21600000">
                                      <p:cBhvr>
                                        <p:cTn id="32" dur="1000" fill="hold">
                                          <p:stCondLst>
                                            <p:cond delay="0"/>
                                          </p:stCondLst>
                                        </p:cTn>
                                        <p:tgtEl>
                                          <p:spTgt spid="9830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p:cNvSpPr>
            <a:spLocks noChangeArrowheads="1"/>
          </p:cNvSpPr>
          <p:nvPr/>
        </p:nvSpPr>
        <p:spPr bwMode="auto">
          <a:xfrm>
            <a:off x="1187450" y="2276475"/>
            <a:ext cx="6337300" cy="2665413"/>
          </a:xfrm>
          <a:prstGeom prst="ellipse">
            <a:avLst/>
          </a:prstGeom>
          <a:solidFill>
            <a:schemeClr val="accent1"/>
          </a:solidFill>
          <a:ln w="9525">
            <a:solidFill>
              <a:schemeClr val="tx1"/>
            </a:solidFill>
            <a:round/>
            <a:headEnd/>
            <a:tailEnd/>
          </a:ln>
        </p:spPr>
        <p:txBody>
          <a:bodyPr wrap="none" anchor="ctr"/>
          <a:lstStyle/>
          <a:p>
            <a:pPr algn="ctr"/>
            <a:r>
              <a:rPr lang="ru-RU" sz="3200" b="1">
                <a:solidFill>
                  <a:schemeClr val="tx2"/>
                </a:solidFill>
                <a:cs typeface="Arial" charset="0"/>
              </a:rPr>
              <a:t>Менторское сопровождение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pPr eaLnBrk="1" hangingPunct="1"/>
            <a:r>
              <a:rPr lang="ru-RU" sz="4000" smtClean="0"/>
              <a:t>Группы профессиональных задач</a:t>
            </a:r>
          </a:p>
        </p:txBody>
      </p:sp>
      <p:pic>
        <p:nvPicPr>
          <p:cNvPr id="20483" name="Picture 3" descr="j0301252"/>
          <p:cNvPicPr>
            <a:picLocks noChangeAspect="1" noChangeArrowheads="1"/>
          </p:cNvPicPr>
          <p:nvPr/>
        </p:nvPicPr>
        <p:blipFill>
          <a:blip r:embed="rId3" cstate="print"/>
          <a:srcRect/>
          <a:stretch>
            <a:fillRect/>
          </a:stretch>
        </p:blipFill>
        <p:spPr bwMode="auto">
          <a:xfrm>
            <a:off x="3429000" y="4202113"/>
            <a:ext cx="2438400" cy="2085975"/>
          </a:xfrm>
          <a:prstGeom prst="rect">
            <a:avLst/>
          </a:prstGeom>
          <a:noFill/>
          <a:ln w="9525">
            <a:noFill/>
            <a:miter lim="800000"/>
            <a:headEnd/>
            <a:tailEnd/>
          </a:ln>
        </p:spPr>
      </p:pic>
      <p:sp>
        <p:nvSpPr>
          <p:cNvPr id="20484" name="AutoShape 4"/>
          <p:cNvSpPr>
            <a:spLocks noChangeArrowheads="1"/>
          </p:cNvSpPr>
          <p:nvPr/>
        </p:nvSpPr>
        <p:spPr bwMode="auto">
          <a:xfrm>
            <a:off x="6629400" y="914400"/>
            <a:ext cx="2362200" cy="3581400"/>
          </a:xfrm>
          <a:prstGeom prst="cloudCallout">
            <a:avLst>
              <a:gd name="adj1" fmla="val -86829"/>
              <a:gd name="adj2" fmla="val 61171"/>
            </a:avLst>
          </a:prstGeom>
          <a:solidFill>
            <a:schemeClr val="accent1"/>
          </a:solidFill>
          <a:ln w="9525">
            <a:solidFill>
              <a:schemeClr val="tx1"/>
            </a:solidFill>
            <a:round/>
            <a:headEnd/>
            <a:tailEnd/>
          </a:ln>
        </p:spPr>
        <p:txBody>
          <a:bodyPr/>
          <a:lstStyle/>
          <a:p>
            <a:pPr algn="ctr"/>
            <a:r>
              <a:rPr lang="ru-RU" b="1" i="1">
                <a:cs typeface="Arial" charset="0"/>
              </a:rPr>
              <a:t>Создавать широкие возможности для использования столбов </a:t>
            </a:r>
            <a:r>
              <a:rPr lang="ru-RU">
                <a:cs typeface="Arial" charset="0"/>
              </a:rPr>
              <a:t> </a:t>
            </a:r>
          </a:p>
        </p:txBody>
      </p:sp>
      <p:sp>
        <p:nvSpPr>
          <p:cNvPr id="20485" name="AutoShape 5"/>
          <p:cNvSpPr>
            <a:spLocks noChangeArrowheads="1"/>
          </p:cNvSpPr>
          <p:nvPr/>
        </p:nvSpPr>
        <p:spPr bwMode="auto">
          <a:xfrm>
            <a:off x="250825" y="3933825"/>
            <a:ext cx="3124200" cy="2209800"/>
          </a:xfrm>
          <a:prstGeom prst="cloudCallout">
            <a:avLst>
              <a:gd name="adj1" fmla="val 115194"/>
              <a:gd name="adj2" fmla="val 2875"/>
            </a:avLst>
          </a:prstGeom>
          <a:solidFill>
            <a:schemeClr val="accent1"/>
          </a:solidFill>
          <a:ln w="9525">
            <a:solidFill>
              <a:schemeClr val="tx1"/>
            </a:solidFill>
            <a:round/>
            <a:headEnd/>
            <a:tailEnd/>
          </a:ln>
        </p:spPr>
        <p:txBody>
          <a:bodyPr/>
          <a:lstStyle/>
          <a:p>
            <a:pPr algn="ctr"/>
            <a:r>
              <a:rPr lang="ru-RU" b="1" i="1">
                <a:cs typeface="Arial" charset="0"/>
              </a:rPr>
              <a:t>видеть пепелацы в созидательномпроцессе</a:t>
            </a:r>
            <a:r>
              <a:rPr lang="ru-RU">
                <a:cs typeface="Arial" charset="0"/>
              </a:rPr>
              <a:t> </a:t>
            </a:r>
          </a:p>
        </p:txBody>
      </p:sp>
      <p:sp>
        <p:nvSpPr>
          <p:cNvPr id="20486" name="AutoShape 6"/>
          <p:cNvSpPr>
            <a:spLocks noChangeArrowheads="1"/>
          </p:cNvSpPr>
          <p:nvPr/>
        </p:nvSpPr>
        <p:spPr bwMode="auto">
          <a:xfrm>
            <a:off x="609600" y="1447800"/>
            <a:ext cx="3733800" cy="2209800"/>
          </a:xfrm>
          <a:prstGeom prst="cloudCallout">
            <a:avLst>
              <a:gd name="adj1" fmla="val 61778"/>
              <a:gd name="adj2" fmla="val 108259"/>
            </a:avLst>
          </a:prstGeom>
          <a:solidFill>
            <a:schemeClr val="accent1"/>
          </a:solidFill>
          <a:ln w="9525">
            <a:solidFill>
              <a:schemeClr val="tx1"/>
            </a:solidFill>
            <a:round/>
            <a:headEnd/>
            <a:tailEnd/>
          </a:ln>
        </p:spPr>
        <p:txBody>
          <a:bodyPr/>
          <a:lstStyle/>
          <a:p>
            <a:pPr algn="ctr"/>
            <a:r>
              <a:rPr lang="ru-RU" b="1" i="1">
                <a:cs typeface="Arial" charset="0"/>
              </a:rPr>
              <a:t>строить столбы, направленные на достижение пепелацами целей существования</a:t>
            </a:r>
            <a:r>
              <a:rPr lang="ru-RU">
                <a:cs typeface="Arial" charset="0"/>
              </a:rPr>
              <a:t> </a:t>
            </a:r>
          </a:p>
        </p:txBody>
      </p:sp>
      <p:sp>
        <p:nvSpPr>
          <p:cNvPr id="20487" name="AutoShape 7"/>
          <p:cNvSpPr>
            <a:spLocks noChangeArrowheads="1"/>
          </p:cNvSpPr>
          <p:nvPr/>
        </p:nvSpPr>
        <p:spPr bwMode="auto">
          <a:xfrm>
            <a:off x="3505200" y="914400"/>
            <a:ext cx="3200400" cy="2286000"/>
          </a:xfrm>
          <a:prstGeom prst="cloudCallout">
            <a:avLst>
              <a:gd name="adj1" fmla="val 4417"/>
              <a:gd name="adj2" fmla="val 106597"/>
            </a:avLst>
          </a:prstGeom>
          <a:solidFill>
            <a:schemeClr val="accent1"/>
          </a:solidFill>
          <a:ln w="9525">
            <a:solidFill>
              <a:schemeClr val="tx1"/>
            </a:solidFill>
            <a:round/>
            <a:headEnd/>
            <a:tailEnd/>
          </a:ln>
        </p:spPr>
        <p:txBody>
          <a:bodyPr/>
          <a:lstStyle/>
          <a:p>
            <a:pPr algn="ctr"/>
            <a:r>
              <a:rPr lang="ru-RU" b="1" i="1">
                <a:cs typeface="Arial" charset="0"/>
              </a:rPr>
              <a:t>устанавливать взаимодействие с другими субъектами на Марсе</a:t>
            </a:r>
            <a:r>
              <a:rPr lang="ru-RU">
                <a:cs typeface="Arial" charset="0"/>
              </a:rPr>
              <a:t> </a:t>
            </a:r>
          </a:p>
        </p:txBody>
      </p:sp>
      <p:sp>
        <p:nvSpPr>
          <p:cNvPr id="20488" name="AutoShape 8"/>
          <p:cNvSpPr>
            <a:spLocks noChangeArrowheads="1"/>
          </p:cNvSpPr>
          <p:nvPr/>
        </p:nvSpPr>
        <p:spPr bwMode="auto">
          <a:xfrm>
            <a:off x="5638800" y="4191000"/>
            <a:ext cx="3505200" cy="2667000"/>
          </a:xfrm>
          <a:prstGeom prst="cloudCallout">
            <a:avLst>
              <a:gd name="adj1" fmla="val -58648"/>
              <a:gd name="adj2" fmla="val -11431"/>
            </a:avLst>
          </a:prstGeom>
          <a:solidFill>
            <a:schemeClr val="accent1"/>
          </a:solidFill>
          <a:ln w="9525">
            <a:solidFill>
              <a:schemeClr val="tx1"/>
            </a:solidFill>
            <a:round/>
            <a:headEnd/>
            <a:tailEnd/>
          </a:ln>
        </p:spPr>
        <p:txBody>
          <a:bodyPr/>
          <a:lstStyle/>
          <a:p>
            <a:pPr algn="ctr"/>
            <a:r>
              <a:rPr lang="ru-RU" b="1" i="1">
                <a:cs typeface="Arial" charset="0"/>
              </a:rPr>
              <a:t>проектировать и осуществлять профессиональное  самообразование столбов</a:t>
            </a:r>
            <a:r>
              <a:rPr lang="ru-RU">
                <a:cs typeface="Arial"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body" idx="1"/>
          </p:nvPr>
        </p:nvSpPr>
        <p:spPr>
          <a:xfrm>
            <a:off x="1182688" y="2973388"/>
            <a:ext cx="7772400" cy="3159125"/>
          </a:xfrm>
          <a:prstGeom prst="wedgeRoundRectCallout">
            <a:avLst>
              <a:gd name="adj1" fmla="val -16532"/>
              <a:gd name="adj2" fmla="val -68556"/>
              <a:gd name="adj3" fmla="val 16667"/>
            </a:avLst>
          </a:prstGeom>
          <a:solidFill>
            <a:srgbClr val="FFFFFF"/>
          </a:solidFill>
          <a:ln>
            <a:solidFill>
              <a:srgbClr val="000000"/>
            </a:solidFill>
          </a:ln>
        </p:spPr>
        <p:txBody>
          <a:bodyPr/>
          <a:lstStyle/>
          <a:p>
            <a:pPr algn="just" eaLnBrk="1" hangingPunct="1">
              <a:spcBef>
                <a:spcPct val="0"/>
              </a:spcBef>
              <a:buClr>
                <a:schemeClr val="bg1"/>
              </a:buClr>
              <a:buFontTx/>
              <a:buNone/>
            </a:pPr>
            <a:r>
              <a:rPr lang="ru-RU" smtClean="0"/>
              <a:t>учет требований времени, амбициозных запросов телеграфных столбов, их  познавательных возможностей, конкретных условий образовательного процесса в условиях Марса</a:t>
            </a:r>
          </a:p>
        </p:txBody>
      </p:sp>
      <p:sp>
        <p:nvSpPr>
          <p:cNvPr id="21507" name="Rectangle 3"/>
          <p:cNvSpPr>
            <a:spLocks noChangeArrowheads="1"/>
          </p:cNvSpPr>
          <p:nvPr/>
        </p:nvSpPr>
        <p:spPr bwMode="auto">
          <a:xfrm>
            <a:off x="250825" y="260350"/>
            <a:ext cx="8686800" cy="1676400"/>
          </a:xfrm>
          <a:prstGeom prst="rect">
            <a:avLst/>
          </a:prstGeom>
          <a:solidFill>
            <a:schemeClr val="accent1"/>
          </a:solidFill>
          <a:ln w="9525">
            <a:solidFill>
              <a:schemeClr val="tx1"/>
            </a:solidFill>
            <a:miter lim="800000"/>
            <a:headEnd/>
            <a:tailEnd/>
          </a:ln>
        </p:spPr>
        <p:txBody>
          <a:bodyPr wrap="none" anchor="ctr"/>
          <a:lstStyle/>
          <a:p>
            <a:pPr algn="ctr"/>
            <a:r>
              <a:rPr lang="ru-RU">
                <a:cs typeface="Arial" charset="0"/>
              </a:rPr>
              <a:t>       </a:t>
            </a:r>
            <a:r>
              <a:rPr lang="ru-RU" sz="2400" b="1">
                <a:cs typeface="Arial" charset="0"/>
              </a:rPr>
              <a:t>Индивидуальный	</a:t>
            </a:r>
          </a:p>
          <a:p>
            <a:pPr algn="ctr"/>
            <a:r>
              <a:rPr lang="ru-RU" sz="2400" b="1">
                <a:cs typeface="Arial" charset="0"/>
              </a:rPr>
              <a:t>маршрут движения телеграфного столба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Равновесие">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Равновесие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Равновесие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Равновесие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Равновесие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Равновесие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Равновесие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Студия">
  <a:themeElements>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Студия">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Студия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Студия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Студия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Студия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Студия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Студия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Студия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Студия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Студия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Пастель">
  <a:themeElements>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454</TotalTime>
  <Words>1150</Words>
  <Application>Microsoft Office PowerPoint</Application>
  <PresentationFormat>Экран (4:3)</PresentationFormat>
  <Paragraphs>166</Paragraphs>
  <Slides>13</Slides>
  <Notes>12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6</vt:i4>
      </vt:variant>
      <vt:variant>
        <vt:lpstr>Заголовки слайдов</vt:lpstr>
      </vt:variant>
      <vt:variant>
        <vt:i4>13</vt:i4>
      </vt:variant>
    </vt:vector>
  </HeadingPairs>
  <TitlesOfParts>
    <vt:vector size="26" baseType="lpstr">
      <vt:lpstr>Arial</vt:lpstr>
      <vt:lpstr>Arial Black</vt:lpstr>
      <vt:lpstr>Comic Sans MS</vt:lpstr>
      <vt:lpstr>Garamond</vt:lpstr>
      <vt:lpstr>Tahoma</vt:lpstr>
      <vt:lpstr>Times New Roman</vt:lpstr>
      <vt:lpstr>Wingdings</vt:lpstr>
      <vt:lpstr>План</vt:lpstr>
      <vt:lpstr>Равновесие</vt:lpstr>
      <vt:lpstr>Студия</vt:lpstr>
      <vt:lpstr>Палитра</vt:lpstr>
      <vt:lpstr>Пастель</vt:lpstr>
      <vt:lpstr>Течение</vt:lpstr>
      <vt:lpstr>КАК НЕ НУЖНО ДЕЛАТЬ ПРЕЗЕНТАЦИИ</vt:lpstr>
      <vt:lpstr>Телеграфные столбы на Марсе</vt:lpstr>
      <vt:lpstr>История</vt:lpstr>
      <vt:lpstr>География</vt:lpstr>
      <vt:lpstr>Экономика</vt:lpstr>
      <vt:lpstr>Главные идеи изменений</vt:lpstr>
      <vt:lpstr>Презентация PowerPoint</vt:lpstr>
      <vt:lpstr>Группы профессиональных задач</vt:lpstr>
      <vt:lpstr>Презентация PowerPoint</vt:lpstr>
      <vt:lpstr>Основные направления изменений улучшения  содержания  стандарта (1)</vt:lpstr>
      <vt:lpstr>Презентация PowerPoint</vt:lpstr>
      <vt:lpstr>Презентация PowerPoint</vt:lpstr>
      <vt:lpstr>Презентация PowerPoint</vt:lpstr>
    </vt:vector>
  </TitlesOfParts>
  <Company>163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НЕ НУЖНО ДЕЛАТЬ ПРЕЗЕНТАЦИИ</dc:title>
  <dc:creator>kp</dc:creator>
  <cp:lastModifiedBy>Косачева Лариса Давидовна</cp:lastModifiedBy>
  <cp:revision>86</cp:revision>
  <dcterms:created xsi:type="dcterms:W3CDTF">2007-04-11T15:28:05Z</dcterms:created>
  <dcterms:modified xsi:type="dcterms:W3CDTF">2019-10-14T07:39:03Z</dcterms:modified>
</cp:coreProperties>
</file>