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5" r:id="rId20"/>
    <p:sldId id="296" r:id="rId21"/>
    <p:sldId id="299" r:id="rId22"/>
    <p:sldId id="274" r:id="rId23"/>
    <p:sldId id="275" r:id="rId24"/>
    <p:sldId id="297" r:id="rId25"/>
    <p:sldId id="276" r:id="rId26"/>
    <p:sldId id="277" r:id="rId27"/>
    <p:sldId id="279" r:id="rId28"/>
    <p:sldId id="280" r:id="rId29"/>
    <p:sldId id="281" r:id="rId30"/>
    <p:sldId id="289" r:id="rId31"/>
    <p:sldId id="282" r:id="rId32"/>
    <p:sldId id="283" r:id="rId33"/>
    <p:sldId id="290" r:id="rId34"/>
    <p:sldId id="284" r:id="rId35"/>
    <p:sldId id="291" r:id="rId36"/>
    <p:sldId id="285" r:id="rId37"/>
    <p:sldId id="292" r:id="rId38"/>
    <p:sldId id="286" r:id="rId39"/>
    <p:sldId id="293" r:id="rId40"/>
    <p:sldId id="288" r:id="rId41"/>
    <p:sldId id="302" r:id="rId42"/>
    <p:sldId id="300" r:id="rId43"/>
    <p:sldId id="303" r:id="rId44"/>
    <p:sldId id="304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мен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емен\Desktop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мен\Desktop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емен\Desktop\slide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емен\Desktop\slide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емен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емен\Desktop\slid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емен\Desktop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емен\Desktop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емен\Desktop\slide-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Семен\Desktop\slide-6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мен\Desktop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Семен\Desktop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Запомним!</a:t>
            </a:r>
            <a:endParaRPr lang="ru-RU" dirty="0"/>
          </a:p>
        </p:txBody>
      </p:sp>
      <p:pic>
        <p:nvPicPr>
          <p:cNvPr id="38915" name="Picture 3" descr="C:\Users\Семен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C:\Users\Семен\Desktop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емен\Desktop\slide-1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Семен\Desktop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Семен\Desktop\slide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Семен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Семен\Desktop\slide-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Семен\Desktop\slide-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Семен\Desktop\slide-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мен\Desktop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Семен\Desktop\slide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Семен\Desktop\slide-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Семен\Desktop\slide-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Семен\Desktop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Семен\Desktop\slide-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Семен\Desktop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Семен\Desktop\slide-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Семен\Desktop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Семен\Desktop\slide-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Семен\Desktop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мен\Desktop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Семен\Desktop\slide-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9" name="Picture 3" descr="C:\Users\Семен\Desktop\slide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Семен\Desktop\slide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мен\Desktop\slide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мен\Desktop\slide-14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Семен\Desktop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мен\Desktop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5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мен\Desktop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емен\Desktop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мен\Desktop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мен\Desktop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</Words>
  <PresentationFormat>Экран (4:3)</PresentationFormat>
  <Paragraphs>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Запомним!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</dc:creator>
  <cp:lastModifiedBy>Семен</cp:lastModifiedBy>
  <cp:revision>12</cp:revision>
  <dcterms:created xsi:type="dcterms:W3CDTF">2023-03-03T18:25:20Z</dcterms:created>
  <dcterms:modified xsi:type="dcterms:W3CDTF">2023-03-03T19:13:27Z</dcterms:modified>
</cp:coreProperties>
</file>