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65" r:id="rId2"/>
    <p:sldId id="279" r:id="rId3"/>
    <p:sldId id="281" r:id="rId4"/>
    <p:sldId id="280" r:id="rId5"/>
    <p:sldId id="282" r:id="rId6"/>
    <p:sldId id="283" r:id="rId7"/>
    <p:sldId id="284" r:id="rId8"/>
    <p:sldId id="285" r:id="rId9"/>
    <p:sldId id="286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37BE-CD4C-44BB-AD6B-17248B8EB525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72EC-A762-4080-87B5-97E8C652A0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  <p:sldLayoutId id="2147483710" r:id="rId26"/>
    <p:sldLayoutId id="2147483711" r:id="rId27"/>
    <p:sldLayoutId id="2147483712" r:id="rId28"/>
    <p:sldLayoutId id="2147483713" r:id="rId29"/>
    <p:sldLayoutId id="2147483714" r:id="rId30"/>
    <p:sldLayoutId id="2147483715" r:id="rId31"/>
    <p:sldLayoutId id="2147483716" r:id="rId3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045" y="1032951"/>
            <a:ext cx="8653462" cy="175310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24 </a:t>
            </a:r>
            <a:r>
              <a:rPr lang="ru-RU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Егэ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через разбивку на слова</a:t>
            </a:r>
          </a:p>
        </p:txBody>
      </p:sp>
      <p:pic>
        <p:nvPicPr>
          <p:cNvPr id="12290" name="Picture 2" descr="https://robotrack-yalta.ru/wp-content/uploads/2020/11/python-1024x6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214686"/>
            <a:ext cx="4857784" cy="3059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8350" y="2071688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1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929330"/>
          </a:xfrm>
        </p:spPr>
        <p:txBody>
          <a:bodyPr>
            <a:noAutofit/>
          </a:bodyPr>
          <a:lstStyle/>
          <a:p>
            <a:pPr marL="0" indent="273050">
              <a:buNone/>
            </a:pPr>
            <a:r>
              <a:rPr lang="ru-RU" sz="2000" b="1" dirty="0" smtClean="0"/>
              <a:t>Текстовый файл состоит из символов С</a:t>
            </a:r>
            <a:r>
              <a:rPr lang="ru-RU" sz="2000" b="1" dirty="0" smtClean="0"/>
              <a:t>, </a:t>
            </a:r>
            <a:r>
              <a:rPr lang="ru-RU" sz="2000" b="1" dirty="0" smtClean="0"/>
              <a:t>Е и F. Определите максимальное количество идущих подряд последовательностей символов CFE или FCE в прилагаемом файле. Искомая </a:t>
            </a:r>
            <a:r>
              <a:rPr lang="ru-RU" sz="2000" b="1" dirty="0" err="1" smtClean="0"/>
              <a:t>подпоследовательность</a:t>
            </a:r>
            <a:r>
              <a:rPr lang="ru-RU" sz="2000" b="1" dirty="0" smtClean="0"/>
              <a:t> должна состоять только из троек CFE, или только из троек FCE, или только из троек CFE или FCE в произвольном порядке их следования.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("пример 1.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txt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откроем файл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().strip()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считаем строку из файла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("CFE","*")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искомые группы на *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("FCE","*")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искомые группы на *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("F"," ")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оставшиеся символы на пробел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("C"," ")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оставшиеся символы на пробел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("E"," ")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оставшиеся символы на пробел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разделим строку по пробелам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(a)):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])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запишем длину каждого набора звездочек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найдем максимум</a:t>
            </a: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1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572164"/>
          </a:xfrm>
        </p:spPr>
        <p:txBody>
          <a:bodyPr>
            <a:noAutofit/>
          </a:bodyPr>
          <a:lstStyle/>
          <a:p>
            <a:pPr marL="0" indent="273050">
              <a:buNone/>
            </a:pPr>
            <a:r>
              <a:rPr lang="ru-RU" sz="2000" b="1" dirty="0" smtClean="0"/>
              <a:t>Текстовый файл состоит из символов С, </a:t>
            </a:r>
            <a:r>
              <a:rPr lang="ru-RU" sz="2000" b="1" dirty="0" smtClean="0"/>
              <a:t>Е </a:t>
            </a:r>
            <a:r>
              <a:rPr lang="ru-RU" sz="2000" b="1" dirty="0" smtClean="0"/>
              <a:t>и F. Определите максимальное количество идущих подряд последовательностей символов CFE или FCE в прилагаемом файле. Искомая </a:t>
            </a:r>
            <a:r>
              <a:rPr lang="ru-RU" sz="2000" b="1" dirty="0" err="1" smtClean="0"/>
              <a:t>подпоследовательность</a:t>
            </a:r>
            <a:r>
              <a:rPr lang="ru-RU" sz="2000" b="1" dirty="0" smtClean="0"/>
              <a:t> должна состоять только из троек CFE, или только из троек FCE, или только из троек CFE или FCE в произвольном порядке их следования.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2:</a:t>
            </a:r>
          </a:p>
          <a:p>
            <a:pPr indent="-6985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считаем строку из файла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indent="-6985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= open("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пример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1.txt").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-6985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выполним все замены 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-6985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("CFE","*").replace("FCE","*")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\</a:t>
            </a:r>
          </a:p>
          <a:p>
            <a:pPr indent="-6985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.replace("F"," ").replace("C"," ").replace("E"," ")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-69850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найдем максимальную длину подряд идущих звездочек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-6985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print(max(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 for c 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-6985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закроем файл</a:t>
            </a:r>
          </a:p>
          <a:p>
            <a:pPr marL="0" indent="358775">
              <a:buNone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2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715040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2400" b="1" dirty="0" smtClean="0"/>
              <a:t>Текстовый файл состоит из цифр 1, 2, 3, 4 и 5. Определите максимальное количество идущих подряд пар символов вида: чётная цифра + нечётная цифра в прилагаемом файле.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("пример 2.txt")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откроем файл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считаем строку из файла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("3","1")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нечетные числа на 1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("5","1")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нечетные числа на 1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("4","2")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четные числа на 2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("21","*")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искомую комбинацию на *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("1"," ")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оставшиеся символы на пробел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("2"," 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заменим оставшиеся символы на пробел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разделим строку по пробелам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in range(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(a)):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запишем длину каждого набора звездочек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print(max(a))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найдем максимум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2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5715040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2400" b="1" dirty="0" smtClean="0"/>
              <a:t>Текстовый файл состоит из цифр 1, 2, 3, 4 и 5. Определите максимальное количество идущих подряд пар символов вида: чётная цифра + нечётная цифра в прилагаемом файле.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 2:</a:t>
            </a:r>
          </a:p>
          <a:p>
            <a:pPr indent="14288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= open("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пример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2.txt").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14288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("3","1").replace("5","1")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\</a:t>
            </a:r>
          </a:p>
          <a:p>
            <a:pPr indent="14288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.replace("4","2“).replace("21","*")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\</a:t>
            </a:r>
          </a:p>
          <a:p>
            <a:pPr indent="14288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.replace("1"," ").replace("2"," ")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14288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print(max(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 for c in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 indent="14288"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358775">
              <a:buNone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3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715040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2000" b="1" dirty="0" smtClean="0"/>
              <a:t>Текстовый файл состоит из заглавных букв латинского алфавита. Определите максимальное количество подряд идущих символов, среди которых нет сочетания DD, но есть сочетание FE. </a:t>
            </a:r>
          </a:p>
          <a:p>
            <a:pPr marL="0" indent="357188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= open("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пример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3.txt")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откроем файл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считаем строку из файла 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("DD","D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D")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выполним замену 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искомое макс количество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разделим строку по пробелам 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 range(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(a)):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идём по массиву строк без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DD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"FE" in  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 and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 &gt; m: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m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print(m)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выводим ответ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358775">
              <a:buNone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4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715040"/>
          </a:xfrm>
        </p:spPr>
        <p:txBody>
          <a:bodyPr>
            <a:noAutofit/>
          </a:bodyPr>
          <a:lstStyle/>
          <a:p>
            <a:pPr marL="0" indent="273050">
              <a:buNone/>
            </a:pPr>
            <a:r>
              <a:rPr lang="ru-RU" sz="2000" b="1" dirty="0" smtClean="0"/>
              <a:t>Текстовый файл содержит строку из заглавных латинских букв. Определите количество подстрок длиной не менее 20 символов, которые начинаются буквой A, заканчиваются буквой B и не содержат других букв A и B, кроме первой и последней.</a:t>
            </a:r>
          </a:p>
          <a:p>
            <a:pPr marL="0" indent="357188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("пример 4.txt")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откроем файл </a:t>
            </a: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считаем строку из файла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("A"," A")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 заменим "A" на " A"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("B","B ")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 заменим "B" на "B "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разделим строку по пробелам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k = 0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искомое количество 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in  range(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(a)):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пройдем по массиву слов, проверим условия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][0] =="A" and 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][-1] =="B" and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]) &gt;= 20: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+= 1</a:t>
            </a: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выведем ответ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 закроем файл 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5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715040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2400" b="1" dirty="0" smtClean="0"/>
              <a:t>Текстовый файл содержит строку из заглавных латинских букв и точек. Определите максимальное количество идущих подряд символов, среди которых не более одной точки.</a:t>
            </a:r>
          </a:p>
          <a:p>
            <a:pPr marL="0" indent="357188"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("пример 5.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txt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")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откроем файл </a:t>
            </a: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считаем строку из файла</a:t>
            </a: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(".")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разбиваем слова по точке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 = 0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максимальная длина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in  range(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(a)-1):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идем по массиву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]) +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(a[i+1])&gt; m :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  m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]) +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(a[i+1])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(m+1)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не забываем про точку между ними</a:t>
            </a:r>
          </a:p>
          <a:p>
            <a:pPr>
              <a:buNone/>
            </a:pPr>
            <a:r>
              <a:rPr lang="ru-RU" sz="2400" b="1" dirty="0" err="1" smtClean="0">
                <a:latin typeface="Courier New" pitchFamily="49" charset="0"/>
                <a:cs typeface="Courier New" pitchFamily="49" charset="0"/>
              </a:rPr>
              <a:t>f.close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закроем файл 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358775">
              <a:buNone/>
            </a:pPr>
            <a:endParaRPr lang="ru-R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Задача 6 на строки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715040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2000" b="1" dirty="0" smtClean="0"/>
              <a:t>Текстовый файл состоит из десятичных цифр. Найдите максимальную длину последовательности, которая состоит из цифр одинаковой четности. </a:t>
            </a:r>
          </a:p>
          <a:p>
            <a:pPr marL="0" indent="357188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Решение: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("пример 6.txt")</a:t>
            </a: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считаем строку из файла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("3","1").replace("5","1")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заменим нечетные на 1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("7","1").replace("9","1")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заменим нечетные на 1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("0","2").replace("4","2")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заменим четные на 2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("6","2").replace("8","2")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заменим четные на 2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("12","1 2")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разделим пробелом числа разной четности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s.replace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("21","2 1")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разделим пробелом числа разной четности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разделим по пробелам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m = 0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in  range(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(a)): 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]) &gt; m :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m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(a[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])</a:t>
            </a:r>
            <a:endParaRPr lang="ru-RU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1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1146</Words>
  <Application>Microsoft Office PowerPoint</Application>
  <PresentationFormat>Экран (4:3)</PresentationFormat>
  <Paragraphs>109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Symbol</vt:lpstr>
      <vt:lpstr>Тема Office</vt:lpstr>
      <vt:lpstr>Задание 24 Егэ через разбивку на слова</vt:lpstr>
      <vt:lpstr>Задача 1 на строки</vt:lpstr>
      <vt:lpstr>Задача 1 на строки</vt:lpstr>
      <vt:lpstr>Задача 2 на строки</vt:lpstr>
      <vt:lpstr>Задача 2 на строки</vt:lpstr>
      <vt:lpstr>Задача 3 на строки</vt:lpstr>
      <vt:lpstr>Задача 4 на строки</vt:lpstr>
      <vt:lpstr>Задача 5 на строки</vt:lpstr>
      <vt:lpstr>Задача 6 на строки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Символьные строки</dc:title>
  <dc:creator>. я</dc:creator>
  <cp:lastModifiedBy>user</cp:lastModifiedBy>
  <cp:revision>87</cp:revision>
  <dcterms:created xsi:type="dcterms:W3CDTF">2022-03-23T10:04:56Z</dcterms:created>
  <dcterms:modified xsi:type="dcterms:W3CDTF">2023-04-18T07:33:40Z</dcterms:modified>
</cp:coreProperties>
</file>