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65" r:id="rId2"/>
    <p:sldId id="279" r:id="rId3"/>
    <p:sldId id="281" r:id="rId4"/>
    <p:sldId id="282" r:id="rId5"/>
    <p:sldId id="284" r:id="rId6"/>
    <p:sldId id="283" r:id="rId7"/>
    <p:sldId id="285" r:id="rId8"/>
    <p:sldId id="286" r:id="rId9"/>
    <p:sldId id="287" r:id="rId10"/>
    <p:sldId id="288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02" autoAdjust="0"/>
    <p:restoredTop sz="94660"/>
  </p:normalViewPr>
  <p:slideViewPr>
    <p:cSldViewPr>
      <p:cViewPr varScale="1">
        <p:scale>
          <a:sx n="91" d="100"/>
          <a:sy n="91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37BE-CD4C-44BB-AD6B-17248B8EB525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  <p:sldLayoutId id="2147483714" r:id="rId30"/>
    <p:sldLayoutId id="2147483715" r:id="rId31"/>
    <p:sldLayoutId id="2147483716" r:id="rId3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357166"/>
            <a:ext cx="8653462" cy="235745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Обработка целочисленных данных (задание 25 ЕГЭ)</a:t>
            </a:r>
          </a:p>
        </p:txBody>
      </p:sp>
      <p:pic>
        <p:nvPicPr>
          <p:cNvPr id="5122" name="Picture 2" descr="https://u.9111s.ru/uploads/202203/09/5349234fd779fce605ff5ca31cba06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643182"/>
            <a:ext cx="6415132" cy="4009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9001156" cy="6072206"/>
          </a:xfrm>
        </p:spPr>
        <p:txBody>
          <a:bodyPr>
            <a:noAutofit/>
          </a:bodyPr>
          <a:lstStyle/>
          <a:p>
            <a:pPr marL="0" indent="357188">
              <a:buNone/>
            </a:pPr>
            <a:r>
              <a:rPr lang="ru-RU" sz="2000" b="1" dirty="0" smtClean="0"/>
              <a:t>Напишите программу, которая ищет среди целых чисел, превышающих 550000, первые пять чисел, удовлетворяющих условию: количество делителей, оканчивающихся на семь и не равных самому числу, равно трём.</a:t>
            </a:r>
          </a:p>
          <a:p>
            <a:pPr marL="0" indent="357188">
              <a:buNone/>
            </a:pPr>
            <a:r>
              <a:rPr lang="ru-RU" sz="2000" b="1" dirty="0" smtClean="0"/>
              <a:t>В ответе запишите пять пар чисел в порядке возрастания первых чисел в паре: число и максимальный делитель, оканчивающийся на семь и не равный самому числу.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счетчик количества нужных чисел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x in range(550001, 1000000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перебираем числа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d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массив делителей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j in range(1, x):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if x % j == 0 and j % 10 ==7 and j != x 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d.append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добавляем в массив делителей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3: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если делителей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print(x, max(d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выводим число и макс. делитель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k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+=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увеличиваем счётчик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== 5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если напечатали 5 чисел, выходим из цикла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break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2071678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1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929330"/>
          </a:xfrm>
        </p:spPr>
        <p:txBody>
          <a:bodyPr>
            <a:noAutofit/>
          </a:bodyPr>
          <a:lstStyle/>
          <a:p>
            <a:pPr marL="0" indent="273050">
              <a:spcBef>
                <a:spcPts val="0"/>
              </a:spcBef>
              <a:buNone/>
            </a:pPr>
            <a:r>
              <a:rPr lang="ru-RU" sz="1800" b="1" dirty="0" smtClean="0"/>
              <a:t>Назовём маской числа последовательность цифр, в которой также могут встречаться следующие символы:</a:t>
            </a:r>
          </a:p>
          <a:p>
            <a:pPr marL="0" indent="273050">
              <a:spcBef>
                <a:spcPts val="0"/>
              </a:spcBef>
              <a:buNone/>
            </a:pPr>
            <a:r>
              <a:rPr lang="ru-RU" sz="1800" b="1" dirty="0" smtClean="0"/>
              <a:t>– символ «?» означает ровно одну произвольную цифру;</a:t>
            </a:r>
          </a:p>
          <a:p>
            <a:pPr marL="0" indent="273050">
              <a:spcBef>
                <a:spcPts val="0"/>
              </a:spcBef>
              <a:buNone/>
            </a:pPr>
            <a:r>
              <a:rPr lang="ru-RU" sz="1800" b="1" dirty="0" smtClean="0"/>
              <a:t>– символ «*» означает любую последовательность цифр произвольной длины; в том числе «*» может задавать и пустую последовательность. Например, маске 123*4?5 соответствуют числа 123405 и 12300405.</a:t>
            </a:r>
          </a:p>
          <a:p>
            <a:pPr marL="0" indent="273050">
              <a:spcBef>
                <a:spcPts val="0"/>
              </a:spcBef>
              <a:buNone/>
            </a:pPr>
            <a:r>
              <a:rPr lang="ru-RU" sz="1800" b="1" dirty="0" smtClean="0"/>
              <a:t>Среди натуральных чисел, не превышающих 10</a:t>
            </a:r>
            <a:r>
              <a:rPr lang="ru-RU" sz="1800" b="1" baseline="30000" dirty="0" smtClean="0"/>
              <a:t>10</a:t>
            </a:r>
            <a:r>
              <a:rPr lang="ru-RU" sz="1800" b="1" dirty="0" smtClean="0"/>
              <a:t>, найдите все числа, соответствующие маске 1?2139*4, делящиеся на 2023 без остатка.</a:t>
            </a:r>
          </a:p>
          <a:p>
            <a:pPr marL="0" indent="273050">
              <a:spcBef>
                <a:spcPts val="0"/>
              </a:spcBef>
              <a:buNone/>
            </a:pPr>
            <a:r>
              <a:rPr lang="ru-RU" sz="1800" b="1" dirty="0" smtClean="0"/>
              <a:t>В ответе запишите в первом столбце таблицы все найденные числа в порядке возрастания, а во втором столбце – соответствующие им результаты деления этих чисел на 2023.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Решение 1 (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Python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  строки) :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in range(202300, 10**10, 2023):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перебираем числа, кратные 2023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переводим число в строку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s[0] =="1" and s[2] =="2" and s[3]=="1" 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\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and s[4] =="3" and s[5] =="9" and s[-1] =="4":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проверяем условие маски через положение в строке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print(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//2023)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выводим ответ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1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6" y="928670"/>
            <a:ext cx="8858280" cy="4143404"/>
          </a:xfrm>
        </p:spPr>
        <p:txBody>
          <a:bodyPr>
            <a:noAutofit/>
          </a:bodyPr>
          <a:lstStyle/>
          <a:p>
            <a:pPr marL="0" indent="273050">
              <a:spcBef>
                <a:spcPts val="0"/>
              </a:spcBef>
              <a:buNone/>
            </a:pPr>
            <a:r>
              <a:rPr lang="ru-RU" sz="2000" b="1" dirty="0" smtClean="0"/>
              <a:t>Среди натуральных чисел, не превышающих 10</a:t>
            </a:r>
            <a:r>
              <a:rPr lang="ru-RU" sz="2000" b="1" baseline="30000" dirty="0" smtClean="0"/>
              <a:t>10</a:t>
            </a:r>
            <a:r>
              <a:rPr lang="ru-RU" sz="2000" b="1" dirty="0" smtClean="0"/>
              <a:t>, найдите все числа, соответствующие маске 1?2139*4, делящиеся на 2023 без остатка.</a:t>
            </a:r>
          </a:p>
          <a:p>
            <a:pPr marL="0" indent="273050">
              <a:spcBef>
                <a:spcPts val="0"/>
              </a:spcBef>
              <a:buNone/>
            </a:pPr>
            <a:r>
              <a:rPr lang="ru-RU" sz="2000" b="1" dirty="0" smtClean="0"/>
              <a:t>В ответе запишите в первом столбце таблицы все найденные числа в порядке возрастания, а во втором столбце – соответствующие им результаты деления этих чисел на 2023.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2 (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Python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fnmatch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) :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fnmatch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import  *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подключаем модуль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fnmatch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range(20230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10**10, 2023):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перебираем числа, кратные 2023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fnmatch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),"1?2139*4"):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проверяем подходит строка, составленная из числа, под маску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//2023)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выводим ответ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358775">
              <a:buNone/>
            </a:pPr>
            <a:endParaRPr lang="ru-RU" sz="1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71472" y="5143512"/>
            <a:ext cx="2928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Ответ: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162139404 80148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1321399324 653188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1421396214 702618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1521393104 752048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1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572164"/>
          </a:xfrm>
        </p:spPr>
        <p:txBody>
          <a:bodyPr>
            <a:noAutofit/>
          </a:bodyPr>
          <a:lstStyle/>
          <a:p>
            <a:pPr marL="0" indent="273050">
              <a:spcBef>
                <a:spcPts val="0"/>
              </a:spcBef>
              <a:buNone/>
            </a:pPr>
            <a:r>
              <a:rPr lang="ru-RU" sz="2000" b="1" dirty="0" smtClean="0"/>
              <a:t>Среди натуральных чисел, не превышающих 10</a:t>
            </a:r>
            <a:r>
              <a:rPr lang="ru-RU" sz="2000" b="1" baseline="30000" dirty="0" smtClean="0"/>
              <a:t>10</a:t>
            </a:r>
            <a:r>
              <a:rPr lang="ru-RU" sz="2000" b="1" dirty="0" smtClean="0"/>
              <a:t>, найдите все числа, соответствующие маске 1?2139*4, делящиеся на 2023 без остатка.</a:t>
            </a:r>
          </a:p>
          <a:p>
            <a:pPr marL="0" indent="273050">
              <a:spcBef>
                <a:spcPts val="0"/>
              </a:spcBef>
              <a:buNone/>
            </a:pPr>
            <a:r>
              <a:rPr lang="ru-RU" sz="2000" b="1" dirty="0" smtClean="0"/>
              <a:t>В ответе запишите в первом столбце таблицы все найденные числа в порядке возрастания, а во втором столбце – соответствующие им результаты деления этих чисел на 2023.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3 (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Excel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pPr marL="0" lvl="0" indent="358775">
              <a:buNone/>
            </a:pPr>
            <a:r>
              <a:rPr lang="ru-RU" sz="1800" dirty="0" smtClean="0"/>
              <a:t>С помощью «прогрессии» генерируем числа, кратные 2023. В ячейку записываем число 2023 и нажимаем «прогрессия…». Выбираем расположение – «По столбцам», тип – арифметическая, шаг - 2023 и предельное значение – 10</a:t>
            </a:r>
            <a:r>
              <a:rPr lang="ru-RU" sz="1800" baseline="30000" dirty="0" smtClean="0"/>
              <a:t>10</a:t>
            </a:r>
            <a:endParaRPr lang="ru-RU" sz="1800" dirty="0" smtClean="0"/>
          </a:p>
          <a:p>
            <a:pPr marL="0" indent="358775">
              <a:buNone/>
            </a:pPr>
            <a:endParaRPr lang="ru-RU" sz="1800" b="1" dirty="0" smtClean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071942"/>
            <a:ext cx="864396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4786322"/>
            <a:ext cx="3070860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1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3571900"/>
          </a:xfrm>
        </p:spPr>
        <p:txBody>
          <a:bodyPr>
            <a:noAutofit/>
          </a:bodyPr>
          <a:lstStyle/>
          <a:p>
            <a:pPr marL="0" indent="273050">
              <a:spcBef>
                <a:spcPts val="0"/>
              </a:spcBef>
              <a:buNone/>
            </a:pPr>
            <a:r>
              <a:rPr lang="ru-RU" sz="2000" b="1" dirty="0" smtClean="0"/>
              <a:t>Среди натуральных чисел, не превышающих 10</a:t>
            </a:r>
            <a:r>
              <a:rPr lang="ru-RU" sz="2000" b="1" baseline="30000" dirty="0" smtClean="0"/>
              <a:t>10</a:t>
            </a:r>
            <a:r>
              <a:rPr lang="ru-RU" sz="2000" b="1" dirty="0" smtClean="0"/>
              <a:t>, найдите все числа, соответствующие маске 1?2139*4, делящиеся на 2023 без остатка.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3 (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Excel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pPr>
              <a:buNone/>
            </a:pP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358775">
              <a:buNone/>
            </a:pPr>
            <a:endParaRPr lang="ru-RU" sz="1800" b="1" dirty="0" smtClean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 r="47789"/>
          <a:stretch>
            <a:fillRect/>
          </a:stretch>
        </p:blipFill>
        <p:spPr bwMode="auto">
          <a:xfrm>
            <a:off x="3857620" y="1785926"/>
            <a:ext cx="514350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14282" y="2428868"/>
            <a:ext cx="35719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Последовательность сгенерировалась. Нажимаем </a:t>
            </a:r>
            <a:r>
              <a:rPr lang="ru-RU" sz="2000" dirty="0" err="1" smtClean="0"/>
              <a:t>ctrl</a:t>
            </a:r>
            <a:r>
              <a:rPr lang="ru-RU" sz="2000" dirty="0" smtClean="0"/>
              <a:t> + </a:t>
            </a:r>
            <a:r>
              <a:rPr lang="ru-RU" sz="2000" dirty="0" err="1" smtClean="0"/>
              <a:t>shift</a:t>
            </a:r>
            <a:r>
              <a:rPr lang="ru-RU" sz="2000" dirty="0" smtClean="0"/>
              <a:t> + стрелка вниз. Как мы видим все числа не поместились. Но учитывая маску 1?2139*4 и предельное значение 10</a:t>
            </a:r>
            <a:r>
              <a:rPr lang="ru-RU" sz="2000" baseline="30000" dirty="0" smtClean="0"/>
              <a:t>10</a:t>
            </a:r>
            <a:r>
              <a:rPr lang="ru-RU" sz="2000" dirty="0" smtClean="0"/>
              <a:t>, все необходимые нам числа тут присутствуют.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1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1143008"/>
          </a:xfrm>
        </p:spPr>
        <p:txBody>
          <a:bodyPr>
            <a:noAutofit/>
          </a:bodyPr>
          <a:lstStyle/>
          <a:p>
            <a:pPr marL="0" indent="273050">
              <a:spcBef>
                <a:spcPts val="0"/>
              </a:spcBef>
              <a:buNone/>
            </a:pPr>
            <a:r>
              <a:rPr lang="ru-RU" sz="2000" b="1" dirty="0" smtClean="0"/>
              <a:t>Среди натуральных чисел, не превышающих 10</a:t>
            </a:r>
            <a:r>
              <a:rPr lang="ru-RU" sz="2000" b="1" baseline="30000" dirty="0" smtClean="0"/>
              <a:t>10</a:t>
            </a:r>
            <a:r>
              <a:rPr lang="ru-RU" sz="2000" b="1" dirty="0" smtClean="0"/>
              <a:t>, найдите все числа, соответствующие маске 1?2139*4, делящиеся на 2023 без остатка.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3 (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Excel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pPr>
              <a:buNone/>
            </a:pP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358775">
              <a:buNone/>
            </a:pPr>
            <a:endParaRPr lang="ru-RU" sz="18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14282" y="2143116"/>
            <a:ext cx="56436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Применяем фильтр. В поле “Поиск” вставляем нужную маску.</a:t>
            </a:r>
          </a:p>
          <a:p>
            <a:pPr lvl="0"/>
            <a:r>
              <a:rPr lang="ru-RU" dirty="0" smtClean="0"/>
              <a:t>Нажимаем «</a:t>
            </a:r>
            <a:r>
              <a:rPr lang="ru-RU" dirty="0" err="1" smtClean="0"/>
              <a:t>Ок</a:t>
            </a:r>
            <a:r>
              <a:rPr lang="ru-RU" dirty="0" smtClean="0"/>
              <a:t>» и получаем все числа, которые удовлетворяют маске. Осталось для каждого полученного числа найти частное при делении на 2023</a:t>
            </a:r>
            <a:endParaRPr lang="ru-RU" dirty="0"/>
          </a:p>
        </p:txBody>
      </p:sp>
      <p:pic>
        <p:nvPicPr>
          <p:cNvPr id="9" name="Рисунок 8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714488"/>
            <a:ext cx="250029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000504"/>
            <a:ext cx="5943600" cy="1440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2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9001156" cy="6072206"/>
          </a:xfrm>
        </p:spPr>
        <p:txBody>
          <a:bodyPr>
            <a:noAutofit/>
          </a:bodyPr>
          <a:lstStyle/>
          <a:p>
            <a:pPr marL="0" indent="273050">
              <a:buNone/>
            </a:pPr>
            <a:r>
              <a:rPr lang="ru-RU" sz="1800" b="1" dirty="0" smtClean="0"/>
              <a:t>Пусть M – сумма минимального и максимального натуральных делителей целого числа, не считая единицы и самого числа. Если таких делителей у числа нет, то значение M считается равным нулю. Напишите программу, которая перебирает целые числа, </a:t>
            </a:r>
            <a:r>
              <a:rPr lang="ru-RU" sz="1800" b="1" dirty="0" err="1" smtClean="0"/>
              <a:t>бо́льшие</a:t>
            </a:r>
            <a:r>
              <a:rPr lang="ru-RU" sz="1800" b="1" dirty="0" smtClean="0"/>
              <a:t> 700 000, в порядке возрастания и ищет среди них такие, для которых значение M оканчивается на 8. Выведите первые пять найденных чисел и соответствующие им значения M.  Строки выводятся в порядке возрастания найденных чисел. 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: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k = 0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счетчик количества нужных чисел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 x in range(700000, 710000):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d = []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массив делителей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in range(2,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(x**0.5) + 1):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перебор до корня из числа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if x %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== 0: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если 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делитель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d.append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добавляем его в массив делителей 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if x//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проверяем есть ли парный делитель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d.append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(x//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добавляем парный делитель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(d) &gt; 0 and (max(d)+min(d))%10 ==8: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проверяем условие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print(x, max(d)+min(d))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выводим ответ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k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+=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увеличиваем счётчик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k == 5: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если напечатали 5 чисел, выходим из цикла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break</a:t>
            </a:r>
            <a:endParaRPr lang="ru-RU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3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9001156" cy="6072206"/>
          </a:xfrm>
        </p:spPr>
        <p:txBody>
          <a:bodyPr>
            <a:noAutofit/>
          </a:bodyPr>
          <a:lstStyle/>
          <a:p>
            <a:pPr marL="0" indent="357188">
              <a:buNone/>
            </a:pPr>
            <a:r>
              <a:rPr lang="ru-RU" sz="1900" b="1" dirty="0" smtClean="0"/>
              <a:t>Напишите программу, которая перебирает числа, большие 500000 в порядке возрастания и ищет среди них такие, среди делителей которых есть числа, оканчивающееся на 8, при этом этот делитель не равен 8 и самому числу.  Необходимо вывести первые 5 таких чисел, и наименьший делитель, оканчивающийся на 8  и не равный 8 и самому числу. Формат вывода: для каждого из найденных чисел в отдельной строке запишите само число, а затем минимальный делитель, оканчивающийся на 8, не равный 8 и самому числу.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: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 = 0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счетчик количества нужных чисел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x in range(500001, 10000000):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d in range(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x):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перебираем возможные делители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if x % d == 0 and d % 10 ==8 and d != 8: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print(x, d)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выводим ответ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k +=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увеличиваем счётчик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break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прерываем цикл (т.к. наименьший делитель вывели)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k == 5: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если напечатали 5 чисел, выходим из цикла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break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9001156" cy="6072206"/>
          </a:xfrm>
        </p:spPr>
        <p:txBody>
          <a:bodyPr>
            <a:noAutofit/>
          </a:bodyPr>
          <a:lstStyle/>
          <a:p>
            <a:pPr marL="0" indent="273050">
              <a:buNone/>
            </a:pPr>
            <a:r>
              <a:rPr lang="ru-RU" sz="2400" b="1" dirty="0" smtClean="0"/>
              <a:t>Напишите программу, которая ищет среди целых чисел, принадлежащих числовому отрезку [190201; 190260], числа, имеющие ровно 4 различных чётных делителя. В ответе для каждого найденного числа запишите два его наибольших чётных делителя в порядке убывания.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range(190201,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190260+1):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перебираем промежуток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d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массив делителей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j in range(2, i+1,2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перебираем чётные делители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% j ==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если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делитель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d.append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добавляем в массив делителей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(d) == 4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если делителей 4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[-1],d[-2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])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выводим 2 наибольших делителя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Ответ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190226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838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, 190234 17294, 190238 2606, 190252 95126, 190258 758</a:t>
            </a:r>
            <a:endParaRPr lang="ru-RU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64" end="3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264" end="3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2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322" end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52" end="4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charRg st="352" end="4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11" end="4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charRg st="411" end="4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52" end="5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charRg st="452" end="5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07" end="5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charRg st="507" end="5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46" end="6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charRg st="546" end="6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05" end="6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charRg st="605" end="6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2" end="6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charRg st="612" end="6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0F0F0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973</Words>
  <Application>Microsoft Office PowerPoint</Application>
  <PresentationFormat>Экран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Обработка целочисленных данных (задание 25 ЕГЭ)</vt:lpstr>
      <vt:lpstr>Задача 1</vt:lpstr>
      <vt:lpstr>Задача 1</vt:lpstr>
      <vt:lpstr>Задача 1</vt:lpstr>
      <vt:lpstr>Задача 1</vt:lpstr>
      <vt:lpstr>Задача 1</vt:lpstr>
      <vt:lpstr>Задача 2</vt:lpstr>
      <vt:lpstr>Задача 3</vt:lpstr>
      <vt:lpstr>Задача 4</vt:lpstr>
      <vt:lpstr>Задача 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Символьные строки</dc:title>
  <dc:creator>. я</dc:creator>
  <cp:lastModifiedBy>Я</cp:lastModifiedBy>
  <cp:revision>113</cp:revision>
  <dcterms:created xsi:type="dcterms:W3CDTF">2022-03-23T10:04:56Z</dcterms:created>
  <dcterms:modified xsi:type="dcterms:W3CDTF">2023-04-03T13:21:09Z</dcterms:modified>
</cp:coreProperties>
</file>