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83" r:id="rId23"/>
    <p:sldId id="281" r:id="rId24"/>
    <p:sldId id="282" r:id="rId25"/>
    <p:sldId id="284" r:id="rId26"/>
    <p:sldId id="285" r:id="rId27"/>
    <p:sldId id="286" r:id="rId28"/>
    <p:sldId id="287" r:id="rId29"/>
    <p:sldId id="274" r:id="rId30"/>
    <p:sldId id="275" r:id="rId31"/>
    <p:sldId id="27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77" r:id="rId42"/>
    <p:sldId id="298" r:id="rId43"/>
    <p:sldId id="299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мен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Users\Семен\Desktop\slid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мен\Desktop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Семен\Desktop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мен\Desktop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мен\Desktop\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емен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мен\Desktop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емен\Desktop\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емен\Desktop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Семен\Desktop\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Семен\Desktop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емен\Desktop\slide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емен\Desktop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емен\Desktop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Семен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емен\Desktop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Семен\Desktop\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емен\Desktop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емен\Desktop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Семен\Desktop\slide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5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емен\Desktop\slide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мен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емен\Desktop\slide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емен\Desktop\slide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емен\Desktop\slide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Семен\Desktop\slide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Семен\Desktop\slide-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Семен\Desktop\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 descr="C:\Users\Семен\Desktop\slide-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Семен\Desktop\slide-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Семен\Desktop\slide-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Семен\Desktop\slide-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мен\Desktop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Семен\Desktop\slide-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C:\Users\Семен\Desktop\slide-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Вооруженные силы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Резкое увеличение численности армий вероятных противников в предвоенный период - Германии и Японии - вызвало необходимость изменить численность Красной Армии и флота. Если </a:t>
            </a:r>
            <a:r>
              <a:rPr lang="ru-RU" b="1" dirty="0" smtClean="0"/>
              <a:t>к январю 1939 года советские войска насчитывали 1,9 </a:t>
            </a:r>
            <a:r>
              <a:rPr lang="ru-RU" b="1" dirty="0" err="1" smtClean="0"/>
              <a:t>млн</a:t>
            </a:r>
            <a:r>
              <a:rPr lang="ru-RU" b="1" dirty="0" smtClean="0"/>
              <a:t> человек, то на 1 июня 1941 года - свыше 5 </a:t>
            </a:r>
            <a:r>
              <a:rPr lang="ru-RU" b="1" dirty="0" err="1" smtClean="0"/>
              <a:t>млн</a:t>
            </a:r>
            <a:r>
              <a:rPr lang="ru-RU" b="1" dirty="0" smtClean="0"/>
              <a:t> человек. </a:t>
            </a:r>
            <a:r>
              <a:rPr lang="ru-RU" dirty="0" smtClean="0"/>
              <a:t>В последние предвоенные годы в СССР были резко увеличены ассигнования на военное производство. Налаживалось серийное производство новейших образцов боевой техники и вооружения. В их числе были лучшие танки того времени - </a:t>
            </a:r>
            <a:r>
              <a:rPr lang="ru-RU" b="1" dirty="0" smtClean="0"/>
              <a:t>Т-34 и КВ </a:t>
            </a:r>
            <a:r>
              <a:rPr lang="ru-RU" dirty="0" smtClean="0"/>
              <a:t>(однако выпустить их перед войной удалось только около 1800 единиц), новые самолеты </a:t>
            </a:r>
            <a:r>
              <a:rPr lang="ru-RU" b="1" dirty="0" smtClean="0"/>
              <a:t>Ил-2. </a:t>
            </a:r>
            <a:r>
              <a:rPr lang="ru-RU" dirty="0" smtClean="0"/>
              <a:t>Это позволяло приступить к перевооружению сухопутных войск, авиации и флота. Но, к сожалению, к началу фашистской агрессии </a:t>
            </a:r>
            <a:r>
              <a:rPr lang="ru-RU" i="1" u="sng" dirty="0" smtClean="0"/>
              <a:t>ни одно из намеченных крупных мероприятий по подготовке вооруженных сил СССР к войне не было доведено до конца.</a:t>
            </a:r>
            <a:endParaRPr lang="ru-RU" i="1" u="sn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Кадры в Советской Армии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Не была решена и одна из основных проблем - проблема с кадрами, которая возникла в результате различного рода сокращений и чисток, неоднократно проводимых в ходе всего предвоенного периода. </a:t>
            </a:r>
            <a:r>
              <a:rPr lang="ru-RU" b="1" dirty="0" smtClean="0"/>
              <a:t>Только в конце 1920-х - первой половине 1930-х годов в результате крупномасштабных чисток из Красной Армии было уволено 47 тыс. бывших офицеров русской армии, из них более 3 тыс. - репрессировано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Большой количественный и во многом непоправимый качественный урон был нанесен командным кадрам в результате необоснованных репрессий и арестов по "политическим" мотивам в 1937-1941 годах. Только </a:t>
            </a:r>
            <a:r>
              <a:rPr lang="ru-RU" b="1" dirty="0" smtClean="0"/>
              <a:t>с мая 1937 года по сентябрь 1939 в армии были репрессированы более 36 тыс. человек и на флоте - свыше 3 тыс. человек. Репрессии продолжались вплоть до начала войны. </a:t>
            </a:r>
            <a:r>
              <a:rPr lang="ru-RU" dirty="0" smtClean="0"/>
              <a:t>По этим же причинам в 1938-1940 годах сменились все командующие войсками военных округов, значительный ущерб был нанесен руководящим кадрам центрального аппарата, военно-учебных заведений, а также кадрам руководящего политического состава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sz="2700" b="1" dirty="0" smtClean="0"/>
              <a:t>Подготовить Д.З. по следующим понятиям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Антикоминтерновский пакт</a:t>
            </a:r>
          </a:p>
          <a:p>
            <a:pPr>
              <a:buNone/>
            </a:pPr>
            <a:r>
              <a:rPr lang="ru-RU" dirty="0" smtClean="0"/>
              <a:t>Тройственный пакт ;</a:t>
            </a:r>
          </a:p>
          <a:p>
            <a:pPr>
              <a:buNone/>
            </a:pPr>
            <a:r>
              <a:rPr lang="ru-RU" dirty="0" smtClean="0"/>
              <a:t>Пакт Молотова – Риббентропа</a:t>
            </a:r>
          </a:p>
          <a:p>
            <a:pPr>
              <a:buNone/>
            </a:pPr>
            <a:r>
              <a:rPr lang="ru-RU" dirty="0" smtClean="0"/>
              <a:t>План Барбаросса;</a:t>
            </a:r>
          </a:p>
          <a:p>
            <a:pPr>
              <a:buNone/>
            </a:pPr>
            <a:r>
              <a:rPr lang="ru-RU" dirty="0" smtClean="0"/>
              <a:t> план Ост;  линия Молотова ;</a:t>
            </a:r>
          </a:p>
          <a:p>
            <a:pPr>
              <a:buNone/>
            </a:pPr>
            <a:r>
              <a:rPr lang="ru-RU" dirty="0" smtClean="0"/>
              <a:t>Странная война,   Битва за Англию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мен\Desktop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емен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мен\Desktop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Семен\Desktop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мен\Desktop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342</Words>
  <PresentationFormat>Экран (4:3)</PresentationFormat>
  <Paragraphs>12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 Вооруженные силы СССР</vt:lpstr>
      <vt:lpstr> Кадры в Советской Армии</vt:lpstr>
      <vt:lpstr> Подготовить Д.З. по следующим понятиям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13</cp:revision>
  <dcterms:created xsi:type="dcterms:W3CDTF">2023-09-03T18:25:11Z</dcterms:created>
  <dcterms:modified xsi:type="dcterms:W3CDTF">2023-09-04T02:37:13Z</dcterms:modified>
</cp:coreProperties>
</file>