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5" r:id="rId14"/>
    <p:sldId id="276" r:id="rId15"/>
    <p:sldId id="269" r:id="rId16"/>
    <p:sldId id="274" r:id="rId17"/>
    <p:sldId id="270" r:id="rId18"/>
    <p:sldId id="272" r:id="rId19"/>
    <p:sldId id="273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61BE-56DF-47D2-B1D1-CCC668CC10E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2B25-01F8-4D8A-B6EF-D7DD5DCAD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6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61BE-56DF-47D2-B1D1-CCC668CC10E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2B25-01F8-4D8A-B6EF-D7DD5DCAD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50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61BE-56DF-47D2-B1D1-CCC668CC10E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2B25-01F8-4D8A-B6EF-D7DD5DCAD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30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61BE-56DF-47D2-B1D1-CCC668CC10E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2B25-01F8-4D8A-B6EF-D7DD5DCAD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62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61BE-56DF-47D2-B1D1-CCC668CC10E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2B25-01F8-4D8A-B6EF-D7DD5DCAD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85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61BE-56DF-47D2-B1D1-CCC668CC10E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2B25-01F8-4D8A-B6EF-D7DD5DCAD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31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61BE-56DF-47D2-B1D1-CCC668CC10E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2B25-01F8-4D8A-B6EF-D7DD5DCAD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68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61BE-56DF-47D2-B1D1-CCC668CC10E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2B25-01F8-4D8A-B6EF-D7DD5DCAD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65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61BE-56DF-47D2-B1D1-CCC668CC10E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2B25-01F8-4D8A-B6EF-D7DD5DCAD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61BE-56DF-47D2-B1D1-CCC668CC10E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2B25-01F8-4D8A-B6EF-D7DD5DCAD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2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61BE-56DF-47D2-B1D1-CCC668CC10E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2B25-01F8-4D8A-B6EF-D7DD5DCAD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7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061BE-56DF-47D2-B1D1-CCC668CC10E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F2B25-01F8-4D8A-B6EF-D7DD5DCAD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09626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469189" cy="6858000"/>
          </a:xfrm>
        </p:spPr>
      </p:pic>
    </p:spTree>
    <p:extLst>
      <p:ext uri="{BB962C8B-B14F-4D97-AF65-F5344CB8AC3E}">
        <p14:creationId xmlns:p14="http://schemas.microsoft.com/office/powerpoint/2010/main" val="2850707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469189" cy="6858000"/>
          </a:xfrm>
        </p:spPr>
      </p:pic>
    </p:spTree>
    <p:extLst>
      <p:ext uri="{BB962C8B-B14F-4D97-AF65-F5344CB8AC3E}">
        <p14:creationId xmlns:p14="http://schemas.microsoft.com/office/powerpoint/2010/main" val="4188278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353801" cy="6858000"/>
          </a:xfrm>
        </p:spPr>
      </p:pic>
    </p:spTree>
    <p:extLst>
      <p:ext uri="{BB962C8B-B14F-4D97-AF65-F5344CB8AC3E}">
        <p14:creationId xmlns:p14="http://schemas.microsoft.com/office/powerpoint/2010/main" val="2649041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625943" cy="6858000"/>
          </a:xfrm>
        </p:spPr>
      </p:pic>
    </p:spTree>
    <p:extLst>
      <p:ext uri="{BB962C8B-B14F-4D97-AF65-F5344CB8AC3E}">
        <p14:creationId xmlns:p14="http://schemas.microsoft.com/office/powerpoint/2010/main" val="2020534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516" y="0"/>
            <a:ext cx="12030891" cy="6858000"/>
          </a:xfrm>
        </p:spPr>
      </p:pic>
    </p:spTree>
    <p:extLst>
      <p:ext uri="{BB962C8B-B14F-4D97-AF65-F5344CB8AC3E}">
        <p14:creationId xmlns:p14="http://schemas.microsoft.com/office/powerpoint/2010/main" val="407370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469189" cy="6858000"/>
          </a:xfrm>
        </p:spPr>
      </p:pic>
    </p:spTree>
    <p:extLst>
      <p:ext uri="{BB962C8B-B14F-4D97-AF65-F5344CB8AC3E}">
        <p14:creationId xmlns:p14="http://schemas.microsoft.com/office/powerpoint/2010/main" val="3984367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0"/>
            <a:ext cx="11040291" cy="6858000"/>
          </a:xfrm>
        </p:spPr>
      </p:pic>
    </p:spTree>
    <p:extLst>
      <p:ext uri="{BB962C8B-B14F-4D97-AF65-F5344CB8AC3E}">
        <p14:creationId xmlns:p14="http://schemas.microsoft.com/office/powerpoint/2010/main" val="2642518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306594" cy="6858000"/>
          </a:xfrm>
        </p:spPr>
      </p:pic>
    </p:spTree>
    <p:extLst>
      <p:ext uri="{BB962C8B-B14F-4D97-AF65-F5344CB8AC3E}">
        <p14:creationId xmlns:p14="http://schemas.microsoft.com/office/powerpoint/2010/main" val="3704856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3" y="0"/>
            <a:ext cx="10974977" cy="6858000"/>
          </a:xfrm>
        </p:spPr>
      </p:pic>
    </p:spTree>
    <p:extLst>
      <p:ext uri="{BB962C8B-B14F-4D97-AF65-F5344CB8AC3E}">
        <p14:creationId xmlns:p14="http://schemas.microsoft.com/office/powerpoint/2010/main" val="4184403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599817" cy="6858000"/>
          </a:xfrm>
        </p:spPr>
      </p:pic>
    </p:spTree>
    <p:extLst>
      <p:ext uri="{BB962C8B-B14F-4D97-AF65-F5344CB8AC3E}">
        <p14:creationId xmlns:p14="http://schemas.microsoft.com/office/powerpoint/2010/main" val="138424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57" y="0"/>
            <a:ext cx="12453257" cy="6858000"/>
          </a:xfrm>
        </p:spPr>
      </p:pic>
    </p:spTree>
    <p:extLst>
      <p:ext uri="{BB962C8B-B14F-4D97-AF65-F5344CB8AC3E}">
        <p14:creationId xmlns:p14="http://schemas.microsoft.com/office/powerpoint/2010/main" val="730428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86754" cy="6858000"/>
          </a:xfrm>
        </p:spPr>
      </p:pic>
    </p:spTree>
    <p:extLst>
      <p:ext uri="{BB962C8B-B14F-4D97-AF65-F5344CB8AC3E}">
        <p14:creationId xmlns:p14="http://schemas.microsoft.com/office/powerpoint/2010/main" val="3651892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95760" cy="6858000"/>
          </a:xfrm>
        </p:spPr>
      </p:pic>
    </p:spTree>
    <p:extLst>
      <p:ext uri="{BB962C8B-B14F-4D97-AF65-F5344CB8AC3E}">
        <p14:creationId xmlns:p14="http://schemas.microsoft.com/office/powerpoint/2010/main" val="4278160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53800" cy="6858000"/>
          </a:xfrm>
        </p:spPr>
      </p:pic>
    </p:spTree>
    <p:extLst>
      <p:ext uri="{BB962C8B-B14F-4D97-AF65-F5344CB8AC3E}">
        <p14:creationId xmlns:p14="http://schemas.microsoft.com/office/powerpoint/2010/main" val="103598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53800" cy="6858000"/>
          </a:xfrm>
        </p:spPr>
      </p:pic>
    </p:spTree>
    <p:extLst>
      <p:ext uri="{BB962C8B-B14F-4D97-AF65-F5344CB8AC3E}">
        <p14:creationId xmlns:p14="http://schemas.microsoft.com/office/powerpoint/2010/main" val="3771664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469189" cy="6858000"/>
          </a:xfrm>
        </p:spPr>
      </p:pic>
    </p:spTree>
    <p:extLst>
      <p:ext uri="{BB962C8B-B14F-4D97-AF65-F5344CB8AC3E}">
        <p14:creationId xmlns:p14="http://schemas.microsoft.com/office/powerpoint/2010/main" val="3282274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53800" cy="6858000"/>
          </a:xfrm>
        </p:spPr>
      </p:pic>
    </p:spTree>
    <p:extLst>
      <p:ext uri="{BB962C8B-B14F-4D97-AF65-F5344CB8AC3E}">
        <p14:creationId xmlns:p14="http://schemas.microsoft.com/office/powerpoint/2010/main" val="3838485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3" y="0"/>
            <a:ext cx="11116491" cy="6858000"/>
          </a:xfrm>
        </p:spPr>
      </p:pic>
    </p:spTree>
    <p:extLst>
      <p:ext uri="{BB962C8B-B14F-4D97-AF65-F5344CB8AC3E}">
        <p14:creationId xmlns:p14="http://schemas.microsoft.com/office/powerpoint/2010/main" val="2780615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4" y="0"/>
            <a:ext cx="11670425" cy="6858000"/>
          </a:xfrm>
        </p:spPr>
      </p:pic>
    </p:spTree>
    <p:extLst>
      <p:ext uri="{BB962C8B-B14F-4D97-AF65-F5344CB8AC3E}">
        <p14:creationId xmlns:p14="http://schemas.microsoft.com/office/powerpoint/2010/main" val="4175343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3806" y="365125"/>
            <a:ext cx="7029994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03"/>
            <a:ext cx="4088675" cy="69625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75" y="-58782"/>
            <a:ext cx="7733519" cy="68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9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65577" cy="6858000"/>
          </a:xfrm>
        </p:spPr>
      </p:pic>
    </p:spTree>
    <p:extLst>
      <p:ext uri="{BB962C8B-B14F-4D97-AF65-F5344CB8AC3E}">
        <p14:creationId xmlns:p14="http://schemas.microsoft.com/office/powerpoint/2010/main" val="206725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80527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469189" cy="6858000"/>
          </a:xfrm>
        </p:spPr>
      </p:pic>
    </p:spTree>
    <p:extLst>
      <p:ext uri="{BB962C8B-B14F-4D97-AF65-F5344CB8AC3E}">
        <p14:creationId xmlns:p14="http://schemas.microsoft.com/office/powerpoint/2010/main" val="904005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194" y="0"/>
            <a:ext cx="11601994" cy="6858000"/>
          </a:xfrm>
        </p:spPr>
      </p:pic>
    </p:spTree>
    <p:extLst>
      <p:ext uri="{BB962C8B-B14F-4D97-AF65-F5344CB8AC3E}">
        <p14:creationId xmlns:p14="http://schemas.microsoft.com/office/powerpoint/2010/main" val="2259415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469189" cy="6858000"/>
          </a:xfrm>
        </p:spPr>
      </p:pic>
    </p:spTree>
    <p:extLst>
      <p:ext uri="{BB962C8B-B14F-4D97-AF65-F5344CB8AC3E}">
        <p14:creationId xmlns:p14="http://schemas.microsoft.com/office/powerpoint/2010/main" val="177194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469189" cy="6858000"/>
          </a:xfrm>
        </p:spPr>
      </p:pic>
    </p:spTree>
    <p:extLst>
      <p:ext uri="{BB962C8B-B14F-4D97-AF65-F5344CB8AC3E}">
        <p14:creationId xmlns:p14="http://schemas.microsoft.com/office/powerpoint/2010/main" val="203966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69189" cy="6858000"/>
          </a:xfrm>
        </p:spPr>
      </p:pic>
    </p:spTree>
    <p:extLst>
      <p:ext uri="{BB962C8B-B14F-4D97-AF65-F5344CB8AC3E}">
        <p14:creationId xmlns:p14="http://schemas.microsoft.com/office/powerpoint/2010/main" val="31422249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Широкоэкранный</PresentationFormat>
  <Paragraphs>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2023-10-09T04:39:58Z</dcterms:created>
  <dcterms:modified xsi:type="dcterms:W3CDTF">2023-10-09T08:03:35Z</dcterms:modified>
</cp:coreProperties>
</file>