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sldIdLst>
    <p:sldId id="470" r:id="rId2"/>
    <p:sldId id="476" r:id="rId3"/>
    <p:sldId id="487" r:id="rId4"/>
    <p:sldId id="492" r:id="rId5"/>
    <p:sldId id="490" r:id="rId6"/>
    <p:sldId id="495" r:id="rId7"/>
    <p:sldId id="505" r:id="rId8"/>
    <p:sldId id="500" r:id="rId9"/>
    <p:sldId id="506" r:id="rId10"/>
    <p:sldId id="507" r:id="rId11"/>
    <p:sldId id="508" r:id="rId12"/>
    <p:sldId id="511" r:id="rId13"/>
    <p:sldId id="509" r:id="rId14"/>
    <p:sldId id="5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B1E9A"/>
    <a:srgbClr val="FF3399"/>
    <a:srgbClr val="006600"/>
    <a:srgbClr val="000099"/>
    <a:srgbClr val="993300"/>
    <a:srgbClr val="00CC00"/>
    <a:srgbClr val="990000"/>
    <a:srgbClr val="0000FF"/>
    <a:srgbClr val="0000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47717C-D634-4E81-AB80-C6F74EABCD2C}" v="118" dt="2024-10-22T12:51:22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4529" autoAdjust="0"/>
  </p:normalViewPr>
  <p:slideViewPr>
    <p:cSldViewPr>
      <p:cViewPr varScale="1">
        <p:scale>
          <a:sx n="68" d="100"/>
          <a:sy n="68" d="100"/>
        </p:scale>
        <p:origin x="-2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андра Елфимова" userId="9158e684e78076bb" providerId="LiveId" clId="{D047717C-D634-4E81-AB80-C6F74EABCD2C}"/>
    <pc:docChg chg="undo custSel addSld delSld modSld">
      <pc:chgData name="Александра Елфимова" userId="9158e684e78076bb" providerId="LiveId" clId="{D047717C-D634-4E81-AB80-C6F74EABCD2C}" dt="2024-10-22T12:52:28.271" v="583" actId="20577"/>
      <pc:docMkLst>
        <pc:docMk/>
      </pc:docMkLst>
      <pc:sldChg chg="del">
        <pc:chgData name="Александра Елфимова" userId="9158e684e78076bb" providerId="LiveId" clId="{D047717C-D634-4E81-AB80-C6F74EABCD2C}" dt="2024-10-22T12:12:35.194" v="0" actId="47"/>
        <pc:sldMkLst>
          <pc:docMk/>
          <pc:sldMk cId="3383635837" sldId="472"/>
        </pc:sldMkLst>
      </pc:sldChg>
      <pc:sldChg chg="del">
        <pc:chgData name="Александра Елфимова" userId="9158e684e78076bb" providerId="LiveId" clId="{D047717C-D634-4E81-AB80-C6F74EABCD2C}" dt="2024-10-22T12:12:41.770" v="1" actId="47"/>
        <pc:sldMkLst>
          <pc:docMk/>
          <pc:sldMk cId="645105485" sldId="475"/>
        </pc:sldMkLst>
      </pc:sldChg>
      <pc:sldChg chg="addSp delSp modSp modAnim">
        <pc:chgData name="Александра Елфимова" userId="9158e684e78076bb" providerId="LiveId" clId="{D047717C-D634-4E81-AB80-C6F74EABCD2C}" dt="2024-10-22T12:13:58.487" v="8"/>
        <pc:sldMkLst>
          <pc:docMk/>
          <pc:sldMk cId="2795818767" sldId="476"/>
        </pc:sldMkLst>
        <pc:spChg chg="add del mod">
          <ac:chgData name="Александра Елфимова" userId="9158e684e78076bb" providerId="LiveId" clId="{D047717C-D634-4E81-AB80-C6F74EABCD2C}" dt="2024-10-22T12:13:07.227" v="3" actId="478"/>
          <ac:spMkLst>
            <pc:docMk/>
            <pc:sldMk cId="2795818767" sldId="476"/>
            <ac:spMk id="2" creationId="{4460FA6C-0D8D-E7DD-4F2E-6169A946D35A}"/>
          </ac:spMkLst>
        </pc:spChg>
        <pc:spChg chg="del">
          <ac:chgData name="Александра Елфимова" userId="9158e684e78076bb" providerId="LiveId" clId="{D047717C-D634-4E81-AB80-C6F74EABCD2C}" dt="2024-10-22T12:13:03.486" v="2" actId="478"/>
          <ac:spMkLst>
            <pc:docMk/>
            <pc:sldMk cId="2795818767" sldId="476"/>
            <ac:spMk id="6150" creationId="{00000000-0000-0000-0000-000000000000}"/>
          </ac:spMkLst>
        </pc:spChg>
      </pc:sldChg>
      <pc:sldChg chg="delSp modSp mod modAnim">
        <pc:chgData name="Александра Елфимова" userId="9158e684e78076bb" providerId="LiveId" clId="{D047717C-D634-4E81-AB80-C6F74EABCD2C}" dt="2024-10-22T12:24:31.514" v="133"/>
        <pc:sldMkLst>
          <pc:docMk/>
          <pc:sldMk cId="1482529110" sldId="478"/>
        </pc:sldMkLst>
        <pc:spChg chg="mod">
          <ac:chgData name="Александра Елфимова" userId="9158e684e78076bb" providerId="LiveId" clId="{D047717C-D634-4E81-AB80-C6F74EABCD2C}" dt="2024-10-22T12:17:27.594" v="67" actId="14100"/>
          <ac:spMkLst>
            <pc:docMk/>
            <pc:sldMk cId="1482529110" sldId="478"/>
            <ac:spMk id="7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21:55.058" v="131" actId="20577"/>
          <ac:spMkLst>
            <pc:docMk/>
            <pc:sldMk cId="1482529110" sldId="478"/>
            <ac:spMk id="8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14:32.783" v="9" actId="478"/>
          <ac:spMkLst>
            <pc:docMk/>
            <pc:sldMk cId="1482529110" sldId="478"/>
            <ac:spMk id="11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14:35.629" v="10" actId="478"/>
          <ac:spMkLst>
            <pc:docMk/>
            <pc:sldMk cId="1482529110" sldId="478"/>
            <ac:spMk id="13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14:42.309" v="12" actId="1076"/>
          <ac:spMkLst>
            <pc:docMk/>
            <pc:sldMk cId="1482529110" sldId="478"/>
            <ac:spMk id="14343" creationId="{00000000-0000-0000-0000-000000000000}"/>
          </ac:spMkLst>
        </pc:spChg>
        <pc:grpChg chg="mod">
          <ac:chgData name="Александра Елфимова" userId="9158e684e78076bb" providerId="LiveId" clId="{D047717C-D634-4E81-AB80-C6F74EABCD2C}" dt="2024-10-22T12:17:27.594" v="67" actId="14100"/>
          <ac:grpSpMkLst>
            <pc:docMk/>
            <pc:sldMk cId="1482529110" sldId="478"/>
            <ac:grpSpMk id="9" creationId="{00000000-0000-0000-0000-000000000000}"/>
          </ac:grpSpMkLst>
        </pc:grpChg>
      </pc:sldChg>
      <pc:sldChg chg="del">
        <pc:chgData name="Александра Елфимова" userId="9158e684e78076bb" providerId="LiveId" clId="{D047717C-D634-4E81-AB80-C6F74EABCD2C}" dt="2024-10-22T12:25:45.033" v="134" actId="47"/>
        <pc:sldMkLst>
          <pc:docMk/>
          <pc:sldMk cId="3151212907" sldId="479"/>
        </pc:sldMkLst>
      </pc:sldChg>
      <pc:sldChg chg="del">
        <pc:chgData name="Александра Елфимова" userId="9158e684e78076bb" providerId="LiveId" clId="{D047717C-D634-4E81-AB80-C6F74EABCD2C}" dt="2024-10-22T12:25:46.780" v="135" actId="47"/>
        <pc:sldMkLst>
          <pc:docMk/>
          <pc:sldMk cId="2797250834" sldId="480"/>
        </pc:sldMkLst>
      </pc:sldChg>
      <pc:sldChg chg="addSp delSp modSp mod modAnim">
        <pc:chgData name="Александра Елфимова" userId="9158e684e78076bb" providerId="LiveId" clId="{D047717C-D634-4E81-AB80-C6F74EABCD2C}" dt="2024-10-22T12:32:31.366" v="230"/>
        <pc:sldMkLst>
          <pc:docMk/>
          <pc:sldMk cId="1468135978" sldId="481"/>
        </pc:sldMkLst>
        <pc:spChg chg="mod">
          <ac:chgData name="Александра Елфимова" userId="9158e684e78076bb" providerId="LiveId" clId="{D047717C-D634-4E81-AB80-C6F74EABCD2C}" dt="2024-10-22T12:28:45.782" v="185" actId="20577"/>
          <ac:spMkLst>
            <pc:docMk/>
            <pc:sldMk cId="1468135978" sldId="481"/>
            <ac:spMk id="2" creationId="{00000000-0000-0000-0000-000000000000}"/>
          </ac:spMkLst>
        </pc:spChg>
        <pc:spChg chg="add del mod">
          <ac:chgData name="Александра Елфимова" userId="9158e684e78076bb" providerId="LiveId" clId="{D047717C-D634-4E81-AB80-C6F74EABCD2C}" dt="2024-10-22T12:29:40.494" v="191" actId="478"/>
          <ac:spMkLst>
            <pc:docMk/>
            <pc:sldMk cId="1468135978" sldId="481"/>
            <ac:spMk id="4" creationId="{75DBFBB5-AB94-E62E-2E2C-35CD4D55B909}"/>
          </ac:spMkLst>
        </pc:spChg>
        <pc:spChg chg="mod">
          <ac:chgData name="Александра Елфимова" userId="9158e684e78076bb" providerId="LiveId" clId="{D047717C-D634-4E81-AB80-C6F74EABCD2C}" dt="2024-10-22T12:32:25.454" v="229" actId="1076"/>
          <ac:spMkLst>
            <pc:docMk/>
            <pc:sldMk cId="1468135978" sldId="481"/>
            <ac:spMk id="10" creationId="{CBC5CC4B-C9D0-791C-4D5C-5323E2FD12C5}"/>
          </ac:spMkLst>
        </pc:spChg>
        <pc:spChg chg="del mod">
          <ac:chgData name="Александра Елфимова" userId="9158e684e78076bb" providerId="LiveId" clId="{D047717C-D634-4E81-AB80-C6F74EABCD2C}" dt="2024-10-22T12:30:06.147" v="199" actId="478"/>
          <ac:spMkLst>
            <pc:docMk/>
            <pc:sldMk cId="1468135978" sldId="481"/>
            <ac:spMk id="11" creationId="{99C0DB70-926F-D062-0966-9E55DB95B0DB}"/>
          </ac:spMkLst>
        </pc:spChg>
        <pc:spChg chg="mod">
          <ac:chgData name="Александра Елфимова" userId="9158e684e78076bb" providerId="LiveId" clId="{D047717C-D634-4E81-AB80-C6F74EABCD2C}" dt="2024-10-22T12:26:31.647" v="160" actId="122"/>
          <ac:spMkLst>
            <pc:docMk/>
            <pc:sldMk cId="1468135978" sldId="481"/>
            <ac:spMk id="30726" creationId="{00000000-0000-0000-0000-000000000000}"/>
          </ac:spMkLst>
        </pc:spChg>
        <pc:spChg chg="del mod">
          <ac:chgData name="Александра Елфимова" userId="9158e684e78076bb" providerId="LiveId" clId="{D047717C-D634-4E81-AB80-C6F74EABCD2C}" dt="2024-10-22T12:26:02.239" v="141" actId="478"/>
          <ac:spMkLst>
            <pc:docMk/>
            <pc:sldMk cId="1468135978" sldId="481"/>
            <ac:spMk id="51212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4.172" v="142" actId="478"/>
          <ac:spMkLst>
            <pc:docMk/>
            <pc:sldMk cId="1468135978" sldId="481"/>
            <ac:spMk id="51213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6.135" v="143" actId="478"/>
          <ac:spMkLst>
            <pc:docMk/>
            <pc:sldMk cId="1468135978" sldId="481"/>
            <ac:spMk id="51214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8.246" v="144" actId="478"/>
          <ac:spMkLst>
            <pc:docMk/>
            <pc:sldMk cId="1468135978" sldId="481"/>
            <ac:spMk id="51216" creationId="{00000000-0000-0000-0000-000000000000}"/>
          </ac:spMkLst>
        </pc:spChg>
        <pc:grpChg chg="add del mod">
          <ac:chgData name="Александра Елфимова" userId="9158e684e78076bb" providerId="LiveId" clId="{D047717C-D634-4E81-AB80-C6F74EABCD2C}" dt="2024-10-22T12:30:06.147" v="199" actId="478"/>
          <ac:grpSpMkLst>
            <pc:docMk/>
            <pc:sldMk cId="1468135978" sldId="481"/>
            <ac:grpSpMk id="9" creationId="{CE75FC3D-E087-7CE3-304C-0099CBC43304}"/>
          </ac:grpSpMkLst>
        </pc:grpChg>
        <pc:graphicFrameChg chg="add del modGraphic">
          <ac:chgData name="Александра Елфимова" userId="9158e684e78076bb" providerId="LiveId" clId="{D047717C-D634-4E81-AB80-C6F74EABCD2C}" dt="2024-10-22T12:29:45.362" v="194" actId="27309"/>
          <ac:graphicFrameMkLst>
            <pc:docMk/>
            <pc:sldMk cId="1468135978" sldId="481"/>
            <ac:graphicFrameMk id="8" creationId="{CD44D59A-8F86-F66D-EF63-52DF3B381899}"/>
          </ac:graphicFrameMkLst>
        </pc:graphicFrameChg>
        <pc:picChg chg="add del mod ord">
          <ac:chgData name="Александра Елфимова" userId="9158e684e78076bb" providerId="LiveId" clId="{D047717C-D634-4E81-AB80-C6F74EABCD2C}" dt="2024-10-22T12:31:10.290" v="211" actId="478"/>
          <ac:picMkLst>
            <pc:docMk/>
            <pc:sldMk cId="1468135978" sldId="481"/>
            <ac:picMk id="6" creationId="{969AC6C8-ACB3-24A1-B94B-307B4B8779DB}"/>
          </ac:picMkLst>
        </pc:picChg>
      </pc:sldChg>
      <pc:sldChg chg="modSp mod">
        <pc:chgData name="Александра Елфимова" userId="9158e684e78076bb" providerId="LiveId" clId="{D047717C-D634-4E81-AB80-C6F74EABCD2C}" dt="2024-10-22T12:42:35.776" v="312" actId="20577"/>
        <pc:sldMkLst>
          <pc:docMk/>
          <pc:sldMk cId="569328206" sldId="495"/>
        </pc:sldMkLst>
        <pc:spChg chg="mod">
          <ac:chgData name="Александра Елфимова" userId="9158e684e78076bb" providerId="LiveId" clId="{D047717C-D634-4E81-AB80-C6F74EABCD2C}" dt="2024-10-22T12:42:35.776" v="312" actId="20577"/>
          <ac:spMkLst>
            <pc:docMk/>
            <pc:sldMk cId="569328206" sldId="495"/>
            <ac:spMk id="94213" creationId="{00000000-0000-0000-0000-000000000000}"/>
          </ac:spMkLst>
        </pc:spChg>
      </pc:sldChg>
      <pc:sldChg chg="addSp delSp modSp new mod modAnim">
        <pc:chgData name="Александра Елфимова" userId="9158e684e78076bb" providerId="LiveId" clId="{D047717C-D634-4E81-AB80-C6F74EABCD2C}" dt="2024-10-22T12:43:17.201" v="317" actId="20577"/>
        <pc:sldMkLst>
          <pc:docMk/>
          <pc:sldMk cId="1864938805" sldId="500"/>
        </pc:sldMkLst>
        <pc:spChg chg="add mod">
          <ac:chgData name="Александра Елфимова" userId="9158e684e78076bb" providerId="LiveId" clId="{D047717C-D634-4E81-AB80-C6F74EABCD2C}" dt="2024-10-22T12:43:14.600" v="316" actId="20577"/>
          <ac:spMkLst>
            <pc:docMk/>
            <pc:sldMk cId="1864938805" sldId="500"/>
            <ac:spMk id="2" creationId="{7CAA4E4E-4A0F-47B3-BFD7-0B9CABBF684C}"/>
          </ac:spMkLst>
        </pc:spChg>
        <pc:spChg chg="add del mod">
          <ac:chgData name="Александра Елфимова" userId="9158e684e78076bb" providerId="LiveId" clId="{D047717C-D634-4E81-AB80-C6F74EABCD2C}" dt="2024-10-22T12:41:12.003" v="277" actId="478"/>
          <ac:spMkLst>
            <pc:docMk/>
            <pc:sldMk cId="1864938805" sldId="500"/>
            <ac:spMk id="4" creationId="{C4A3FD5B-AE3E-D2DE-437A-775737B4E1BC}"/>
          </ac:spMkLst>
        </pc:spChg>
        <pc:spChg chg="add mod">
          <ac:chgData name="Александра Елфимова" userId="9158e684e78076bb" providerId="LiveId" clId="{D047717C-D634-4E81-AB80-C6F74EABCD2C}" dt="2024-10-22T12:43:17.201" v="317" actId="20577"/>
          <ac:spMkLst>
            <pc:docMk/>
            <pc:sldMk cId="1864938805" sldId="500"/>
            <ac:spMk id="5" creationId="{1F278025-55EE-9E24-E9DE-62010247E489}"/>
          </ac:spMkLst>
        </pc:spChg>
      </pc:sldChg>
      <pc:sldChg chg="new del">
        <pc:chgData name="Александра Елфимова" userId="9158e684e78076bb" providerId="LiveId" clId="{D047717C-D634-4E81-AB80-C6F74EABCD2C}" dt="2024-10-22T12:44:12.591" v="320" actId="47"/>
        <pc:sldMkLst>
          <pc:docMk/>
          <pc:sldMk cId="2058586501" sldId="501"/>
        </pc:sldMkLst>
      </pc:sldChg>
      <pc:sldChg chg="modSp add mod">
        <pc:chgData name="Александра Елфимова" userId="9158e684e78076bb" providerId="LiveId" clId="{D047717C-D634-4E81-AB80-C6F74EABCD2C}" dt="2024-10-22T12:50:13.473" v="412" actId="108"/>
        <pc:sldMkLst>
          <pc:docMk/>
          <pc:sldMk cId="3133911501" sldId="502"/>
        </pc:sldMkLst>
        <pc:spChg chg="mod">
          <ac:chgData name="Александра Елфимова" userId="9158e684e78076bb" providerId="LiveId" clId="{D047717C-D634-4E81-AB80-C6F74EABCD2C}" dt="2024-10-22T12:50:13.473" v="412" actId="108"/>
          <ac:spMkLst>
            <pc:docMk/>
            <pc:sldMk cId="3133911501" sldId="502"/>
            <ac:spMk id="94213" creationId="{00000000-0000-0000-0000-000000000000}"/>
          </ac:spMkLst>
        </pc:spChg>
      </pc:sldChg>
      <pc:sldChg chg="new del">
        <pc:chgData name="Александра Елфимова" userId="9158e684e78076bb" providerId="LiveId" clId="{D047717C-D634-4E81-AB80-C6F74EABCD2C}" dt="2024-10-22T12:48:36.706" v="397" actId="47"/>
        <pc:sldMkLst>
          <pc:docMk/>
          <pc:sldMk cId="799734643" sldId="503"/>
        </pc:sldMkLst>
      </pc:sldChg>
      <pc:sldChg chg="new del">
        <pc:chgData name="Александра Елфимова" userId="9158e684e78076bb" providerId="LiveId" clId="{D047717C-D634-4E81-AB80-C6F74EABCD2C}" dt="2024-10-22T12:48:27.805" v="394" actId="47"/>
        <pc:sldMkLst>
          <pc:docMk/>
          <pc:sldMk cId="1163397090" sldId="503"/>
        </pc:sldMkLst>
      </pc:sldChg>
      <pc:sldChg chg="modSp add mod">
        <pc:chgData name="Александра Елфимова" userId="9158e684e78076bb" providerId="LiveId" clId="{D047717C-D634-4E81-AB80-C6F74EABCD2C}" dt="2024-10-22T12:52:28.271" v="583" actId="20577"/>
        <pc:sldMkLst>
          <pc:docMk/>
          <pc:sldMk cId="4159917223" sldId="504"/>
        </pc:sldMkLst>
        <pc:spChg chg="mod">
          <ac:chgData name="Александра Елфимова" userId="9158e684e78076bb" providerId="LiveId" clId="{D047717C-D634-4E81-AB80-C6F74EABCD2C}" dt="2024-10-22T12:48:49.411" v="407" actId="20577"/>
          <ac:spMkLst>
            <pc:docMk/>
            <pc:sldMk cId="4159917223" sldId="504"/>
            <ac:spMk id="94212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52:28.271" v="583" actId="20577"/>
          <ac:spMkLst>
            <pc:docMk/>
            <pc:sldMk cId="4159917223" sldId="504"/>
            <ac:spMk id="94213" creationId="{00000000-0000-0000-0000-000000000000}"/>
          </ac:spMkLst>
        </pc:spChg>
      </pc:sldChg>
    </pc:docChg>
  </pc:docChgLst>
  <pc:docChgLst>
    <pc:chgData name="Александра Елфимова" userId="9158e684e78076bb" providerId="LiveId" clId="{DADFA211-33AC-4F30-AD1B-C4C892DC120B}"/>
    <pc:docChg chg="custSel addSld delSld modSld">
      <pc:chgData name="Александра Елфимова" userId="9158e684e78076bb" providerId="LiveId" clId="{DADFA211-33AC-4F30-AD1B-C4C892DC120B}" dt="2024-10-15T07:10:23.591" v="115" actId="47"/>
      <pc:docMkLst>
        <pc:docMk/>
      </pc:docMkLst>
      <pc:sldChg chg="modSp">
        <pc:chgData name="Александра Елфимова" userId="9158e684e78076bb" providerId="LiveId" clId="{DADFA211-33AC-4F30-AD1B-C4C892DC120B}" dt="2024-10-15T06:53:44.822" v="6" actId="1076"/>
        <pc:sldMkLst>
          <pc:docMk/>
          <pc:sldMk cId="1482529110" sldId="478"/>
        </pc:sldMkLst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7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8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44.822" v="6" actId="1076"/>
          <ac:spMkLst>
            <pc:docMk/>
            <pc:sldMk cId="1482529110" sldId="478"/>
            <ac:spMk id="11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3.119" v="4" actId="1076"/>
          <ac:spMkLst>
            <pc:docMk/>
            <pc:sldMk cId="1482529110" sldId="478"/>
            <ac:spMk id="14343" creationId="{00000000-0000-0000-0000-000000000000}"/>
          </ac:spMkLst>
        </pc:spChg>
        <pc:grpChg chg="mod">
          <ac:chgData name="Александра Елфимова" userId="9158e684e78076bb" providerId="LiveId" clId="{DADFA211-33AC-4F30-AD1B-C4C892DC120B}" dt="2024-10-15T06:53:37.447" v="5" actId="1076"/>
          <ac:grpSpMkLst>
            <pc:docMk/>
            <pc:sldMk cId="1482529110" sldId="478"/>
            <ac:grpSpMk id="9" creationId="{00000000-0000-0000-0000-000000000000}"/>
          </ac:grpSpMkLst>
        </pc:grpChg>
      </pc:sldChg>
      <pc:sldChg chg="modSp">
        <pc:chgData name="Александра Елфимова" userId="9158e684e78076bb" providerId="LiveId" clId="{DADFA211-33AC-4F30-AD1B-C4C892DC120B}" dt="2024-10-15T06:54:39.547" v="11" actId="20577"/>
        <pc:sldMkLst>
          <pc:docMk/>
          <pc:sldMk cId="3151212907" sldId="479"/>
        </pc:sldMkLst>
        <pc:spChg chg="mod">
          <ac:chgData name="Александра Елфимова" userId="9158e684e78076bb" providerId="LiveId" clId="{DADFA211-33AC-4F30-AD1B-C4C892DC120B}" dt="2024-10-15T06:54:39.547" v="11" actId="20577"/>
          <ac:spMkLst>
            <pc:docMk/>
            <pc:sldMk cId="3151212907" sldId="479"/>
            <ac:spMk id="18438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6:49:38.482" v="0" actId="47"/>
        <pc:sldMkLst>
          <pc:docMk/>
          <pc:sldMk cId="474946846" sldId="484"/>
        </pc:sldMkLst>
      </pc:sldChg>
      <pc:sldChg chg="del">
        <pc:chgData name="Александра Елфимова" userId="9158e684e78076bb" providerId="LiveId" clId="{DADFA211-33AC-4F30-AD1B-C4C892DC120B}" dt="2024-10-15T06:49:41.107" v="1" actId="47"/>
        <pc:sldMkLst>
          <pc:docMk/>
          <pc:sldMk cId="3433246073" sldId="485"/>
        </pc:sldMkLst>
      </pc:sldChg>
      <pc:sldChg chg="del">
        <pc:chgData name="Александра Елфимова" userId="9158e684e78076bb" providerId="LiveId" clId="{DADFA211-33AC-4F30-AD1B-C4C892DC120B}" dt="2024-10-15T06:49:43.780" v="2" actId="47"/>
        <pc:sldMkLst>
          <pc:docMk/>
          <pc:sldMk cId="1024683572" sldId="486"/>
        </pc:sldMkLst>
      </pc:sldChg>
      <pc:sldChg chg="addSp delSp modSp mod modAnim">
        <pc:chgData name="Александра Елфимова" userId="9158e684e78076bb" providerId="LiveId" clId="{DADFA211-33AC-4F30-AD1B-C4C892DC120B}" dt="2024-10-15T07:04:04.260" v="83" actId="1076"/>
        <pc:sldMkLst>
          <pc:docMk/>
          <pc:sldMk cId="3472042040" sldId="487"/>
        </pc:sldMkLst>
        <pc:spChg chg="mod">
          <ac:chgData name="Александра Елфимова" userId="9158e684e78076bb" providerId="LiveId" clId="{DADFA211-33AC-4F30-AD1B-C4C892DC120B}" dt="2024-10-15T07:03:57.123" v="82" actId="1076"/>
          <ac:spMkLst>
            <pc:docMk/>
            <pc:sldMk cId="3472042040" sldId="487"/>
            <ac:spMk id="2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7:04:04.260" v="83" actId="1076"/>
          <ac:spMkLst>
            <pc:docMk/>
            <pc:sldMk cId="3472042040" sldId="487"/>
            <ac:spMk id="3" creationId="{00000000-0000-0000-0000-000000000000}"/>
          </ac:spMkLst>
        </pc:spChg>
        <pc:spChg chg="del">
          <ac:chgData name="Александра Елфимова" userId="9158e684e78076bb" providerId="LiveId" clId="{DADFA211-33AC-4F30-AD1B-C4C892DC120B}" dt="2024-10-15T06:58:43.957" v="14" actId="478"/>
          <ac:spMkLst>
            <pc:docMk/>
            <pc:sldMk cId="3472042040" sldId="487"/>
            <ac:spMk id="4" creationId="{00000000-0000-0000-0000-00000000000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5" creationId="{F7603A45-B398-A478-D5CC-42DDB0521E81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6" creationId="{B6B02027-64B4-2825-B8CA-FCA08EDE15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7" creationId="{0A72BFB0-72F6-1751-51FC-C79190C979A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8" creationId="{319CF60C-46F6-CE31-9391-08B440747F88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0" creationId="{7F98BEF0-B727-E000-3D5F-4D28F7222DA9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1" creationId="{7D5949F7-2BFA-525A-496C-B953C5641A3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2" creationId="{70DDFF23-D2E5-1D7A-BF2C-7DA9DB69A4DB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3" creationId="{1BD9F23A-8AF4-56A4-A86C-274401D2A4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4" creationId="{6242F58A-7865-006B-375E-F1AE52C326D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5" creationId="{9DD4828D-DE88-40BD-54C5-26A8885CD88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6" creationId="{570A8524-2926-8173-E293-75F58791ACAB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7" creationId="{0A1B0775-6721-5C36-8F53-743C120AA76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8" creationId="{A44FDD7F-973D-7108-4667-5B01C009BB5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9" creationId="{910641CB-A4DD-4D01-0EC1-9D7DE45103DD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0" creationId="{5FC386D4-A928-3425-6905-7E50DD8D6D7E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1" creationId="{F356D177-3A32-C43A-37D2-17A758EF77D8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2" creationId="{244832A2-E842-EA6A-755C-DFB408F40E73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3" creationId="{1C769698-7EF9-8C1C-E8CD-363F426368A8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4" creationId="{31A93116-AA0A-0F5D-ED96-91EFA1EBD160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5" creationId="{AB9B4FF2-DB18-F0BD-F1E5-F1FA177F7308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6" creationId="{321F8738-3CD7-9C34-808B-AE3020A56A2F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7" creationId="{547C7247-24EA-1DED-6235-8B783B4910E9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8" creationId="{A76B1EB6-EC07-8F92-01ED-A53661E7ECE5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0" creationId="{AF64F033-2CB0-2CFE-6C67-EE2B1DD61817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1" creationId="{77DCD9C8-DF98-6F57-E268-D996C91A5B24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2" creationId="{17831D7B-D80F-AAEF-58DB-D5E8BE3F0B2E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3" creationId="{AB1C5325-2A70-22E8-F6AD-CBCF15254B91}"/>
          </ac:spMkLst>
        </pc:spChg>
        <pc:grpChg chg="add mod">
          <ac:chgData name="Александра Елфимова" userId="9158e684e78076bb" providerId="LiveId" clId="{DADFA211-33AC-4F30-AD1B-C4C892DC120B}" dt="2024-10-15T07:03:11.307" v="71" actId="1076"/>
          <ac:grpSpMkLst>
            <pc:docMk/>
            <pc:sldMk cId="3472042040" sldId="487"/>
            <ac:grpSpMk id="9" creationId="{0191FDA8-FF1E-6989-6855-66FE057E4C51}"/>
          </ac:grpSpMkLst>
        </pc:grpChg>
        <pc:grpChg chg="add mod">
          <ac:chgData name="Александра Елфимова" userId="9158e684e78076bb" providerId="LiveId" clId="{DADFA211-33AC-4F30-AD1B-C4C892DC120B}" dt="2024-10-15T07:02:51.135" v="68" actId="571"/>
          <ac:grpSpMkLst>
            <pc:docMk/>
            <pc:sldMk cId="3472042040" sldId="487"/>
            <ac:grpSpMk id="29" creationId="{8C891B09-E0A1-564B-A72F-B33DED2213F8}"/>
          </ac:grpSpMkLst>
        </pc:grpChg>
      </pc:sldChg>
      <pc:sldChg chg="del">
        <pc:chgData name="Александра Елфимова" userId="9158e684e78076bb" providerId="LiveId" clId="{DADFA211-33AC-4F30-AD1B-C4C892DC120B}" dt="2024-10-15T07:08:07.844" v="113" actId="47"/>
        <pc:sldMkLst>
          <pc:docMk/>
          <pc:sldMk cId="3756000616" sldId="488"/>
        </pc:sldMkLst>
      </pc:sldChg>
      <pc:sldChg chg="del">
        <pc:chgData name="Александра Елфимова" userId="9158e684e78076bb" providerId="LiveId" clId="{DADFA211-33AC-4F30-AD1B-C4C892DC120B}" dt="2024-10-15T07:10:23.591" v="115" actId="47"/>
        <pc:sldMkLst>
          <pc:docMk/>
          <pc:sldMk cId="3416581439" sldId="491"/>
        </pc:sldMkLst>
      </pc:sldChg>
      <pc:sldChg chg="modSp mod">
        <pc:chgData name="Александра Елфимова" userId="9158e684e78076bb" providerId="LiveId" clId="{DADFA211-33AC-4F30-AD1B-C4C892DC120B}" dt="2024-10-15T07:07:22.489" v="112" actId="20577"/>
        <pc:sldMkLst>
          <pc:docMk/>
          <pc:sldMk cId="3165362173" sldId="492"/>
        </pc:sldMkLst>
        <pc:spChg chg="mod">
          <ac:chgData name="Александра Елфимова" userId="9158e684e78076bb" providerId="LiveId" clId="{DADFA211-33AC-4F30-AD1B-C4C892DC120B}" dt="2024-10-15T07:07:22.489" v="112" actId="20577"/>
          <ac:spMkLst>
            <pc:docMk/>
            <pc:sldMk cId="3165362173" sldId="492"/>
            <ac:spMk id="3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7:09:56.679" v="114" actId="47"/>
        <pc:sldMkLst>
          <pc:docMk/>
          <pc:sldMk cId="642066216" sldId="494"/>
        </pc:sldMkLst>
      </pc:sldChg>
      <pc:sldChg chg="add del">
        <pc:chgData name="Александра Елфимова" userId="9158e684e78076bb" providerId="LiveId" clId="{DADFA211-33AC-4F30-AD1B-C4C892DC120B}" dt="2024-10-15T07:04:11.261" v="84" actId="47"/>
        <pc:sldMkLst>
          <pc:docMk/>
          <pc:sldMk cId="0" sldId="497"/>
        </pc:sldMkLst>
      </pc:sldChg>
      <pc:sldChg chg="addSp modSp add del modAnim">
        <pc:chgData name="Александра Елфимова" userId="9158e684e78076bb" providerId="LiveId" clId="{DADFA211-33AC-4F30-AD1B-C4C892DC120B}" dt="2024-10-15T07:05:39.664" v="93" actId="47"/>
        <pc:sldMkLst>
          <pc:docMk/>
          <pc:sldMk cId="0" sldId="498"/>
        </pc:sldMkLst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2" creationId="{4D60FD08-1A8A-18FA-757D-9824800D447D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3" creationId="{94CB5AAB-D3FE-8D57-B71A-4511400B7C5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1" creationId="{F732EA3B-2774-107C-202F-0FB693D90DA4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4" creationId="{502859E1-A125-6449-C6A1-6EC41802A7D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5" creationId="{2452D967-5E3C-304E-8BF6-31C9045B0AF1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6" creationId="{AFF845BA-44B6-E1F2-3B2E-6F3D18AE7CC5}"/>
          </ac:spMkLst>
        </pc:spChg>
      </pc:sldChg>
      <pc:sldChg chg="addSp delSp modSp new mod modAnim">
        <pc:chgData name="Александра Елфимова" userId="9158e684e78076bb" providerId="LiveId" clId="{DADFA211-33AC-4F30-AD1B-C4C892DC120B}" dt="2024-10-15T07:06:18.164" v="100" actId="207"/>
        <pc:sldMkLst>
          <pc:docMk/>
          <pc:sldMk cId="2566274788" sldId="499"/>
        </pc:sldMkLst>
        <pc:spChg chg="del">
          <ac:chgData name="Александра Елфимова" userId="9158e684e78076bb" providerId="LiveId" clId="{DADFA211-33AC-4F30-AD1B-C4C892DC120B}" dt="2024-10-15T07:04:48.159" v="88" actId="478"/>
          <ac:spMkLst>
            <pc:docMk/>
            <pc:sldMk cId="2566274788" sldId="499"/>
            <ac:spMk id="2" creationId="{95AB7B90-5F1F-C36B-9B6E-E36CB56D1F03}"/>
          </ac:spMkLst>
        </pc:spChg>
        <pc:spChg chg="del">
          <ac:chgData name="Александра Елфимова" userId="9158e684e78076bb" providerId="LiveId" clId="{DADFA211-33AC-4F30-AD1B-C4C892DC120B}" dt="2024-10-15T07:04:50.637" v="89" actId="478"/>
          <ac:spMkLst>
            <pc:docMk/>
            <pc:sldMk cId="2566274788" sldId="499"/>
            <ac:spMk id="3" creationId="{BB3CEC53-63A5-33EB-9803-DA0B8A2B7FE4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4" creationId="{831DA37D-C6DB-87B3-B5F8-36042905F359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5" creationId="{8202F6A1-F61D-BBDA-D472-EF12D97796E2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6" creationId="{A22B1916-11D9-DFB5-611E-AFA3F1BB1F4C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7" creationId="{AD6F905F-F405-4038-19F2-AC1079DBA18D}"/>
          </ac:spMkLst>
        </pc:spChg>
        <pc:spChg chg="add mod">
          <ac:chgData name="Александра Елфимова" userId="9158e684e78076bb" providerId="LiveId" clId="{DADFA211-33AC-4F30-AD1B-C4C892DC120B}" dt="2024-10-15T07:06:18.164" v="100" actId="207"/>
          <ac:spMkLst>
            <pc:docMk/>
            <pc:sldMk cId="2566274788" sldId="499"/>
            <ac:spMk id="8" creationId="{D2A6D522-577D-979D-6BBA-EF6B1D3A7C39}"/>
          </ac:spMkLst>
        </pc:spChg>
        <pc:spChg chg="add mod">
          <ac:chgData name="Александра Елфимова" userId="9158e684e78076bb" providerId="LiveId" clId="{DADFA211-33AC-4F30-AD1B-C4C892DC120B}" dt="2024-10-15T07:06:05.684" v="99" actId="14100"/>
          <ac:spMkLst>
            <pc:docMk/>
            <pc:sldMk cId="2566274788" sldId="499"/>
            <ac:spMk id="9" creationId="{C217E247-8DD0-FD50-4162-7B335A93B3AC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0" creationId="{4AFDCBB6-8DCA-E42E-BBE5-AEBBDC93220D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1" creationId="{6D8E898A-92EC-1155-B19B-0ABBFC76FEEE}"/>
          </ac:spMkLst>
        </pc:spChg>
      </pc:sldChg>
      <pc:sldMasterChg chg="delSldLayout">
        <pc:chgData name="Александра Елфимова" userId="9158e684e78076bb" providerId="LiveId" clId="{DADFA211-33AC-4F30-AD1B-C4C892DC120B}" dt="2024-10-15T07:05:39.664" v="93" actId="47"/>
        <pc:sldMasterMkLst>
          <pc:docMk/>
          <pc:sldMasterMk cId="0" sldId="2147483657"/>
        </pc:sldMasterMkLst>
        <pc:sldLayoutChg chg="del">
          <pc:chgData name="Александра Елфимова" userId="9158e684e78076bb" providerId="LiveId" clId="{DADFA211-33AC-4F30-AD1B-C4C892DC120B}" dt="2024-10-15T07:05:39.664" v="93" actId="47"/>
          <pc:sldLayoutMkLst>
            <pc:docMk/>
            <pc:sldMasterMk cId="0" sldId="2147483657"/>
            <pc:sldLayoutMk cId="1248962839" sldId="21474839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4511C41-D8E6-4120-8B46-0183DE83FBC9}" type="datetimeFigureOut">
              <a:rPr lang="ru-RU"/>
              <a:pPr>
                <a:defRPr/>
              </a:pPr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E14C9B3-CBF9-4D7B-AA75-78156E32D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9616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6925BCA-F9B2-0F52-4DA7-34357EA56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6A2ADE4A-9151-DE9B-0882-8FC8DAB6A6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8FA9CDC4-68BC-99D9-09FF-F21351776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xmlns="" id="{457303F6-B4C1-2E3C-D500-FF1492A4D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7885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2164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0A25B25-F9C4-4B86-8AA2-1DE695BB0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071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39BD-A93C-4FA7-9E16-A1EF416A8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68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E4FD-AE16-419D-A0EA-90ABE1813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60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26A19-A7D4-4BA5-B72D-3115B1E83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E949A-ABBB-4217-8ACA-F48EF4BFE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58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81851-EC5D-4524-838A-5AD8D6863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420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6A95-89CA-44F5-B22E-31678024E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47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230C-1E6A-42E4-BC39-02E45E618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8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98DF1-DBDD-4462-B621-E1C941357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56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B8417-2735-4C45-9A24-372D49544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3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BC39-5260-4A42-A84D-AA94C945E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0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05EFF-D8B2-449A-A524-E22C7A439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7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577336-2BF6-4B48-8F51-BDE409B8A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6400800" cy="114300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+mj-cs"/>
              </a:rPr>
              <a:t>Язык Паскаль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0699" y="4038600"/>
            <a:ext cx="775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Основы программирования</a:t>
            </a:r>
            <a:endParaRPr lang="en-US" sz="4000" b="1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500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F91A8941-A5FD-F48A-C85E-CAB60306B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 b="0">
              <a:latin typeface="Times New Roman" panose="02020603050405020304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E91FBDA8-9415-5F26-68A7-F46741708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i="1" dirty="0">
                <a:solidFill>
                  <a:srgbClr val="8B1E9A"/>
                </a:solidFill>
                <a:latin typeface="Bookman Old Style" panose="02050604050505020204" pitchFamily="18" charset="0"/>
              </a:rPr>
              <a:t>Вариант 1. Блок-схема</a:t>
            </a: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xmlns="" id="{F4F7CDEA-CC49-8A37-AB5D-9297B6D63042}"/>
              </a:ext>
            </a:extLst>
          </p:cNvPr>
          <p:cNvGrpSpPr>
            <a:grpSpLocks/>
          </p:cNvGrpSpPr>
          <p:nvPr/>
        </p:nvGrpSpPr>
        <p:grpSpPr bwMode="auto">
          <a:xfrm>
            <a:off x="461963" y="995363"/>
            <a:ext cx="5324475" cy="5026025"/>
            <a:chOff x="471" y="656"/>
            <a:chExt cx="3354" cy="3166"/>
          </a:xfrm>
        </p:grpSpPr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xmlns="" id="{2E8A23D2-C685-F57B-DEE3-42E7BE5AC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6" y="656"/>
              <a:ext cx="933" cy="238"/>
            </a:xfrm>
            <a:prstGeom prst="flowChartTerminator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200" b="0"/>
                <a:t>начало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xmlns="" id="{94BEDE81-FEFC-13F5-5843-E1E1A93D2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" y="2075"/>
              <a:ext cx="998" cy="37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200">
                  <a:latin typeface="Courier New" panose="02070309020205020404" pitchFamily="49" charset="0"/>
                </a:rPr>
                <a:t>max:=</a:t>
              </a:r>
              <a:r>
                <a:rPr lang="en-US" altLang="ru-RU" sz="2200"/>
                <a:t> </a:t>
              </a:r>
              <a:r>
                <a:rPr lang="en-US" altLang="ru-RU" sz="2200">
                  <a:latin typeface="Courier New" panose="02070309020205020404" pitchFamily="49" charset="0"/>
                </a:rPr>
                <a:t>a;</a:t>
              </a:r>
              <a:endParaRPr lang="ru-RU" altLang="ru-RU" sz="2200">
                <a:latin typeface="Courier New" panose="02070309020205020404" pitchFamily="49" charset="0"/>
              </a:endParaRPr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xmlns="" id="{0DEED404-1B2F-2AF8-107B-50C3455CE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" y="1045"/>
              <a:ext cx="1302" cy="250"/>
            </a:xfrm>
            <a:prstGeom prst="flowChartInputOutpu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200" b="0"/>
                <a:t>ввод </a:t>
              </a:r>
              <a:r>
                <a:rPr lang="en-US" altLang="ru-RU" sz="2200">
                  <a:latin typeface="Courier New" panose="02070309020205020404" pitchFamily="49" charset="0"/>
                </a:rPr>
                <a:t>a,b</a:t>
              </a:r>
              <a:endParaRPr lang="ru-RU" altLang="ru-RU" sz="2200">
                <a:latin typeface="Courier New" panose="02070309020205020404" pitchFamily="49" charset="0"/>
              </a:endParaRPr>
            </a:p>
          </p:txBody>
        </p:sp>
        <p:sp>
          <p:nvSpPr>
            <p:cNvPr id="10" name="AutoShape 10">
              <a:extLst>
                <a:ext uri="{FF2B5EF4-FFF2-40B4-BE49-F238E27FC236}">
                  <a16:creationId xmlns:a16="http://schemas.microsoft.com/office/drawing/2014/main" xmlns="" id="{4A57F2B4-2305-A79F-08E1-0B2D8F4BF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2995"/>
              <a:ext cx="1011" cy="388"/>
            </a:xfrm>
            <a:prstGeom prst="flowChartDocumen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200" b="0"/>
                <a:t>вывод </a:t>
              </a:r>
              <a:r>
                <a:rPr lang="en-US" altLang="ru-RU" sz="2200">
                  <a:latin typeface="Courier New" panose="02070309020205020404" pitchFamily="49" charset="0"/>
                </a:rPr>
                <a:t>max</a:t>
              </a:r>
              <a:endParaRPr lang="ru-RU" altLang="ru-RU" sz="2200">
                <a:latin typeface="Courier New" panose="02070309020205020404" pitchFamily="49" charset="0"/>
              </a:endParaRP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xmlns="" id="{E264559E-55F8-B857-B7A0-B88BF6F86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893"/>
              <a:ext cx="0" cy="1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2" name="AutoShape 16">
              <a:extLst>
                <a:ext uri="{FF2B5EF4-FFF2-40B4-BE49-F238E27FC236}">
                  <a16:creationId xmlns:a16="http://schemas.microsoft.com/office/drawing/2014/main" xmlns="" id="{46BB1700-8C9A-0246-CDC2-9AFCC7B0A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1460"/>
              <a:ext cx="1112" cy="530"/>
            </a:xfrm>
            <a:prstGeom prst="flowChartDecision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200">
                  <a:latin typeface="Courier New" panose="02070309020205020404" pitchFamily="49" charset="0"/>
                </a:rPr>
                <a:t>a &gt; b?</a:t>
              </a:r>
              <a:endParaRPr lang="ru-RU" altLang="ru-RU" sz="2200">
                <a:latin typeface="Courier New" panose="02070309020205020404" pitchFamily="49" charset="0"/>
              </a:endParaRPr>
            </a:p>
          </p:txBody>
        </p:sp>
        <p:sp>
          <p:nvSpPr>
            <p:cNvPr id="13" name="Line 17">
              <a:extLst>
                <a:ext uri="{FF2B5EF4-FFF2-40B4-BE49-F238E27FC236}">
                  <a16:creationId xmlns:a16="http://schemas.microsoft.com/office/drawing/2014/main" xmlns="" id="{4E69A1D4-2BD6-AC10-B21B-DA2A43113B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1306"/>
              <a:ext cx="0" cy="1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" name="Rectangle 18">
              <a:extLst>
                <a:ext uri="{FF2B5EF4-FFF2-40B4-BE49-F238E27FC236}">
                  <a16:creationId xmlns:a16="http://schemas.microsoft.com/office/drawing/2014/main" xmlns="" id="{7E052615-8724-E35B-00F6-2AFDB0706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" y="2083"/>
              <a:ext cx="998" cy="37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200">
                  <a:latin typeface="Courier New" panose="02070309020205020404" pitchFamily="49" charset="0"/>
                </a:rPr>
                <a:t>max:=</a:t>
              </a:r>
              <a:r>
                <a:rPr lang="en-US" altLang="ru-RU" sz="2200"/>
                <a:t> </a:t>
              </a:r>
              <a:r>
                <a:rPr lang="en-US" altLang="ru-RU" sz="2200">
                  <a:latin typeface="Courier New" panose="02070309020205020404" pitchFamily="49" charset="0"/>
                </a:rPr>
                <a:t>b;</a:t>
              </a:r>
              <a:endParaRPr lang="ru-RU" altLang="ru-RU" sz="2200">
                <a:latin typeface="Courier New" panose="02070309020205020404" pitchFamily="49" charset="0"/>
              </a:endParaRPr>
            </a:p>
          </p:txBody>
        </p:sp>
        <p:sp>
          <p:nvSpPr>
            <p:cNvPr id="15" name="AutoShape 19">
              <a:extLst>
                <a:ext uri="{FF2B5EF4-FFF2-40B4-BE49-F238E27FC236}">
                  <a16:creationId xmlns:a16="http://schemas.microsoft.com/office/drawing/2014/main" xmlns="" id="{179E46BA-FF4A-5AC1-B931-084F732DF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3561"/>
              <a:ext cx="933" cy="261"/>
            </a:xfrm>
            <a:prstGeom prst="flowChartTerminator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200" b="0" dirty="0"/>
                <a:t>конец</a:t>
              </a:r>
            </a:p>
          </p:txBody>
        </p:sp>
        <p:sp>
          <p:nvSpPr>
            <p:cNvPr id="16" name="Line 20">
              <a:extLst>
                <a:ext uri="{FF2B5EF4-FFF2-40B4-BE49-F238E27FC236}">
                  <a16:creationId xmlns:a16="http://schemas.microsoft.com/office/drawing/2014/main" xmlns="" id="{4C748807-9D3B-F0F8-6089-B39C41296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6" y="3373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7" name="Freeform 21">
              <a:extLst>
                <a:ext uri="{FF2B5EF4-FFF2-40B4-BE49-F238E27FC236}">
                  <a16:creationId xmlns:a16="http://schemas.microsoft.com/office/drawing/2014/main" xmlns="" id="{2EDCDBDC-5B0E-3EDE-B30B-9DB1F502A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27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8" name="Freeform 22">
              <a:extLst>
                <a:ext uri="{FF2B5EF4-FFF2-40B4-BE49-F238E27FC236}">
                  <a16:creationId xmlns:a16="http://schemas.microsoft.com/office/drawing/2014/main" xmlns="" id="{96A66183-F993-5EF0-A88C-E5527EB17E9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54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27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9" name="Freeform 23">
              <a:extLst>
                <a:ext uri="{FF2B5EF4-FFF2-40B4-BE49-F238E27FC236}">
                  <a16:creationId xmlns:a16="http://schemas.microsoft.com/office/drawing/2014/main" xmlns="" id="{CF1D24F1-2B3C-F2E5-3966-65E0C4E53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2444"/>
              <a:ext cx="2361" cy="343"/>
            </a:xfrm>
            <a:custGeom>
              <a:avLst/>
              <a:gdLst>
                <a:gd name="T0" fmla="*/ 0 w 2409"/>
                <a:gd name="T1" fmla="*/ 0 h 343"/>
                <a:gd name="T2" fmla="*/ 0 w 2409"/>
                <a:gd name="T3" fmla="*/ 343 h 343"/>
                <a:gd name="T4" fmla="*/ 2051 w 2409"/>
                <a:gd name="T5" fmla="*/ 343 h 343"/>
                <a:gd name="T6" fmla="*/ 2051 w 2409"/>
                <a:gd name="T7" fmla="*/ 5 h 3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9"/>
                <a:gd name="T13" fmla="*/ 0 h 343"/>
                <a:gd name="T14" fmla="*/ 2409 w 2409"/>
                <a:gd name="T15" fmla="*/ 343 h 3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9" h="343">
                  <a:moveTo>
                    <a:pt x="0" y="0"/>
                  </a:moveTo>
                  <a:lnTo>
                    <a:pt x="0" y="343"/>
                  </a:lnTo>
                  <a:lnTo>
                    <a:pt x="2409" y="343"/>
                  </a:lnTo>
                  <a:lnTo>
                    <a:pt x="2409" y="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0" name="Line 24">
              <a:extLst>
                <a:ext uri="{FF2B5EF4-FFF2-40B4-BE49-F238E27FC236}">
                  <a16:creationId xmlns:a16="http://schemas.microsoft.com/office/drawing/2014/main" xmlns="" id="{F263C28E-EA28-0FF0-9F62-5F28E344D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55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1" name="Line 25">
              <a:extLst>
                <a:ext uri="{FF2B5EF4-FFF2-40B4-BE49-F238E27FC236}">
                  <a16:creationId xmlns:a16="http://schemas.microsoft.com/office/drawing/2014/main" xmlns="" id="{A30A15E3-95AA-5381-4A3B-5CE9F94DCB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257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xmlns="" id="{C5973B14-C548-226B-0E3E-7513B0ED8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3" name="Oval 27">
              <a:extLst>
                <a:ext uri="{FF2B5EF4-FFF2-40B4-BE49-F238E27FC236}">
                  <a16:creationId xmlns:a16="http://schemas.microsoft.com/office/drawing/2014/main" xmlns="" id="{63B64A2F-0FCA-F4F1-BBCD-15E672019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2772"/>
              <a:ext cx="34" cy="3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24" name="Text Box 28">
              <a:extLst>
                <a:ext uri="{FF2B5EF4-FFF2-40B4-BE49-F238E27FC236}">
                  <a16:creationId xmlns:a16="http://schemas.microsoft.com/office/drawing/2014/main" xmlns="" id="{C6063FCB-75E0-FF2D-0466-9F679CB45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443"/>
              <a:ext cx="4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800" b="0"/>
                <a:t>да</a:t>
              </a:r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xmlns="" id="{A276373B-882D-131A-3731-033048CD9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455"/>
              <a:ext cx="4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800" b="0"/>
                <a:t>нет</a:t>
              </a:r>
            </a:p>
          </p:txBody>
        </p:sp>
      </p:grpSp>
      <p:sp>
        <p:nvSpPr>
          <p:cNvPr id="26" name="Rectangle 31">
            <a:extLst>
              <a:ext uri="{FF2B5EF4-FFF2-40B4-BE49-F238E27FC236}">
                <a16:creationId xmlns:a16="http://schemas.microsoft.com/office/drawing/2014/main" xmlns="" id="{8BC7965E-E625-DE8D-9583-79A55AD1C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2143125"/>
            <a:ext cx="5597525" cy="24018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7" name="AutoShape 53">
            <a:extLst>
              <a:ext uri="{FF2B5EF4-FFF2-40B4-BE49-F238E27FC236}">
                <a16:creationId xmlns:a16="http://schemas.microsoft.com/office/drawing/2014/main" xmlns="" id="{D8A0A77F-D3A5-13B0-37D4-19E09335F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650" y="1889125"/>
            <a:ext cx="1935163" cy="1358900"/>
          </a:xfrm>
          <a:prstGeom prst="wedgeRoundRectCallout">
            <a:avLst>
              <a:gd name="adj1" fmla="val -89917"/>
              <a:gd name="adj2" fmla="val 16949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полная форма ветвления</a:t>
            </a:r>
          </a:p>
        </p:txBody>
      </p:sp>
      <p:sp>
        <p:nvSpPr>
          <p:cNvPr id="28" name="AutoShape 54">
            <a:extLst>
              <a:ext uri="{FF2B5EF4-FFF2-40B4-BE49-F238E27FC236}">
                <a16:creationId xmlns:a16="http://schemas.microsoft.com/office/drawing/2014/main" xmlns="" id="{6AD28BF6-5447-C500-6009-196C71F3E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979488"/>
            <a:ext cx="1992313" cy="803275"/>
          </a:xfrm>
          <a:prstGeom prst="wedgeRoundRectCallout">
            <a:avLst>
              <a:gd name="adj1" fmla="val -101315"/>
              <a:gd name="adj2" fmla="val 136167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«решение»</a:t>
            </a:r>
          </a:p>
        </p:txBody>
      </p:sp>
      <p:grpSp>
        <p:nvGrpSpPr>
          <p:cNvPr id="29" name="Group 55">
            <a:extLst>
              <a:ext uri="{FF2B5EF4-FFF2-40B4-BE49-F238E27FC236}">
                <a16:creationId xmlns:a16="http://schemas.microsoft.com/office/drawing/2014/main" xmlns="" id="{429BC260-1694-E288-F041-2AA6859C00B0}"/>
              </a:ext>
            </a:extLst>
          </p:cNvPr>
          <p:cNvGrpSpPr>
            <a:grpSpLocks/>
          </p:cNvGrpSpPr>
          <p:nvPr/>
        </p:nvGrpSpPr>
        <p:grpSpPr bwMode="auto">
          <a:xfrm>
            <a:off x="5407025" y="5768975"/>
            <a:ext cx="2720975" cy="663575"/>
            <a:chOff x="433" y="3902"/>
            <a:chExt cx="1714" cy="418"/>
          </a:xfrm>
        </p:grpSpPr>
        <p:sp>
          <p:nvSpPr>
            <p:cNvPr id="30" name="Text Box 56">
              <a:extLst>
                <a:ext uri="{FF2B5EF4-FFF2-40B4-BE49-F238E27FC236}">
                  <a16:creationId xmlns:a16="http://schemas.microsoft.com/office/drawing/2014/main" xmlns="" id="{F45F835F-0998-CEDA-EA49-33188B7E7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420" cy="296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ru-RU" altLang="ru-RU" sz="2400"/>
                <a:t>  Если  </a:t>
              </a:r>
              <a:r>
                <a:rPr lang="en-US" altLang="ru-RU" sz="2400"/>
                <a:t>a = b?</a:t>
              </a:r>
              <a:endParaRPr lang="ru-RU" altLang="ru-RU" sz="2400"/>
            </a:p>
          </p:txBody>
        </p:sp>
        <p:sp>
          <p:nvSpPr>
            <p:cNvPr id="31" name="Oval 57">
              <a:extLst>
                <a:ext uri="{FF2B5EF4-FFF2-40B4-BE49-F238E27FC236}">
                  <a16:creationId xmlns:a16="http://schemas.microsoft.com/office/drawing/2014/main" xmlns="" id="{9AF17E42-5A77-DBE2-9118-7B4CED176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503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3">
            <a:extLst>
              <a:ext uri="{FF2B5EF4-FFF2-40B4-BE49-F238E27FC236}">
                <a16:creationId xmlns:a16="http://schemas.microsoft.com/office/drawing/2014/main" xmlns="" id="{79CDC9FF-6BE9-20E8-3C4B-77FC7E56E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987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 b="0">
              <a:latin typeface="Times New Roman" panose="02020603050405020304" pitchFamily="18" charset="0"/>
            </a:endParaRP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xmlns="" id="{8E76EA7F-3C49-A25F-0D77-B4BEA0288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7332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i="1" dirty="0">
                <a:solidFill>
                  <a:srgbClr val="8B1E9A"/>
                </a:solidFill>
                <a:latin typeface="Bookman Old Style" panose="02050604050505020204" pitchFamily="18" charset="0"/>
              </a:rPr>
              <a:t>Вариант 1. Программа</a:t>
            </a:r>
          </a:p>
        </p:txBody>
      </p:sp>
      <p:sp>
        <p:nvSpPr>
          <p:cNvPr id="46" name="Text Box 5">
            <a:extLst>
              <a:ext uri="{FF2B5EF4-FFF2-40B4-BE49-F238E27FC236}">
                <a16:creationId xmlns:a16="http://schemas.microsoft.com/office/drawing/2014/main" xmlns="" id="{FD9AEA0F-6E8C-4258-5E4F-636D54749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919163"/>
            <a:ext cx="8280400" cy="55054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</a:t>
            </a:r>
            <a:endParaRPr lang="ru-RU" altLang="ru-RU" sz="2400">
              <a:latin typeface="Courier New" panose="02070309020205020404" pitchFamily="49" charset="0"/>
            </a:endParaRPr>
          </a:p>
        </p:txBody>
      </p:sp>
      <p:sp>
        <p:nvSpPr>
          <p:cNvPr id="47" name="Rectangle 6">
            <a:extLst>
              <a:ext uri="{FF2B5EF4-FFF2-40B4-BE49-F238E27FC236}">
                <a16:creationId xmlns:a16="http://schemas.microsoft.com/office/drawing/2014/main" xmlns="" id="{F7EB5726-88EE-108E-7A2B-9471EDC32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" y="3024188"/>
            <a:ext cx="4581525" cy="2503487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8" name="Rectangle 7">
            <a:extLst>
              <a:ext uri="{FF2B5EF4-FFF2-40B4-BE49-F238E27FC236}">
                <a16:creationId xmlns:a16="http://schemas.microsoft.com/office/drawing/2014/main" xmlns="" id="{8FF36B6D-4ABA-6D1C-844F-EAB5D78BB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4238"/>
            <a:ext cx="1671637" cy="433387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max</a:t>
            </a:r>
            <a:r>
              <a:rPr lang="en-US" altLang="ru-RU" sz="2400"/>
              <a:t> </a:t>
            </a:r>
            <a:r>
              <a:rPr lang="en-US" altLang="ru-RU" sz="2400">
                <a:latin typeface="Courier New" panose="02070309020205020404" pitchFamily="49" charset="0"/>
              </a:rPr>
              <a:t>:=</a:t>
            </a:r>
            <a:r>
              <a:rPr lang="en-US" altLang="ru-RU" sz="2400"/>
              <a:t> </a:t>
            </a:r>
            <a:r>
              <a:rPr lang="en-US" altLang="ru-RU" sz="2400">
                <a:latin typeface="Courier New" panose="02070309020205020404" pitchFamily="49" charset="0"/>
              </a:rPr>
              <a:t>a</a:t>
            </a:r>
            <a:r>
              <a:rPr lang="en-US" altLang="ru-RU" sz="2400"/>
              <a:t>;</a:t>
            </a:r>
            <a:endParaRPr lang="ru-RU" altLang="ru-RU" sz="2400"/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xmlns="" id="{C3BC8C48-1DEC-CC26-34D9-B31168AE4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5" y="4672013"/>
            <a:ext cx="1671637" cy="433387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max</a:t>
            </a:r>
            <a:r>
              <a:rPr lang="en-US" altLang="ru-RU" sz="2400"/>
              <a:t> </a:t>
            </a:r>
            <a:r>
              <a:rPr lang="en-US" altLang="ru-RU" sz="2400">
                <a:latin typeface="Courier New" panose="02070309020205020404" pitchFamily="49" charset="0"/>
              </a:rPr>
              <a:t>:=</a:t>
            </a:r>
            <a:r>
              <a:rPr lang="en-US" altLang="ru-RU" sz="2400"/>
              <a:t> </a:t>
            </a:r>
            <a:r>
              <a:rPr lang="en-US" altLang="ru-RU" sz="2400">
                <a:latin typeface="Courier New" panose="02070309020205020404" pitchFamily="49" charset="0"/>
              </a:rPr>
              <a:t>b</a:t>
            </a:r>
            <a:r>
              <a:rPr lang="en-US" altLang="ru-RU" sz="2400"/>
              <a:t>;</a:t>
            </a:r>
            <a:endParaRPr lang="ru-RU" altLang="ru-RU" sz="2400"/>
          </a:p>
        </p:txBody>
      </p:sp>
      <p:sp>
        <p:nvSpPr>
          <p:cNvPr id="50" name="AutoShape 9">
            <a:extLst>
              <a:ext uri="{FF2B5EF4-FFF2-40B4-BE49-F238E27FC236}">
                <a16:creationId xmlns:a16="http://schemas.microsoft.com/office/drawing/2014/main" xmlns="" id="{627D5174-E511-CB54-A6F3-21E6E28A2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512" y="2751138"/>
            <a:ext cx="2547938" cy="1411287"/>
          </a:xfrm>
          <a:prstGeom prst="wedgeRoundRectCallout">
            <a:avLst>
              <a:gd name="adj1" fmla="val -80593"/>
              <a:gd name="adj2" fmla="val 118819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полная форма условного оператора</a:t>
            </a:r>
          </a:p>
        </p:txBody>
      </p:sp>
      <p:sp>
        <p:nvSpPr>
          <p:cNvPr id="51" name="Text Box 13">
            <a:extLst>
              <a:ext uri="{FF2B5EF4-FFF2-40B4-BE49-F238E27FC236}">
                <a16:creationId xmlns:a16="http://schemas.microsoft.com/office/drawing/2014/main" xmlns="" id="{23D5F8AE-B522-412B-A848-D0B58C763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" y="898525"/>
            <a:ext cx="7429500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program qq;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var a, b, max: integer;</a:t>
            </a:r>
            <a:endParaRPr lang="ru-RU" altLang="ru-RU" sz="2400"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writeln('</a:t>
            </a:r>
            <a:r>
              <a:rPr lang="ru-RU" altLang="ru-RU" sz="2400">
                <a:latin typeface="Courier New" panose="02070309020205020404" pitchFamily="49" charset="0"/>
              </a:rPr>
              <a:t>Введите два целых числа</a:t>
            </a:r>
            <a:r>
              <a:rPr lang="en-US" altLang="ru-RU" sz="2400">
                <a:latin typeface="Courier New" panose="02070309020205020404" pitchFamily="49" charset="0"/>
              </a:rPr>
              <a:t>');</a:t>
            </a:r>
            <a:endParaRPr lang="ru-RU" altLang="ru-RU" sz="2400"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ru-RU" altLang="ru-RU" sz="2400">
                <a:latin typeface="Courier New" panose="02070309020205020404" pitchFamily="49" charset="0"/>
              </a:rPr>
              <a:t>   </a:t>
            </a:r>
            <a:r>
              <a:rPr lang="en-US" altLang="ru-RU" sz="2400">
                <a:latin typeface="Courier New" panose="02070309020205020404" pitchFamily="49" charset="0"/>
              </a:rPr>
              <a:t>read ( a, b );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if a &gt; b then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else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  <a:r>
              <a:rPr lang="en-US" altLang="ru-RU" sz="240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  writeln ('</a:t>
            </a:r>
            <a:r>
              <a:rPr lang="ru-RU" altLang="ru-RU" sz="2400">
                <a:latin typeface="Courier New" panose="02070309020205020404" pitchFamily="49" charset="0"/>
              </a:rPr>
              <a:t>Наибольшее число </a:t>
            </a:r>
            <a:r>
              <a:rPr lang="en-US" altLang="ru-RU" sz="2400">
                <a:latin typeface="Courier New" panose="02070309020205020404" pitchFamily="49" charset="0"/>
              </a:rPr>
              <a:t>', max);</a:t>
            </a:r>
            <a:endParaRPr lang="ru-RU" altLang="ru-RU" sz="2400">
              <a:solidFill>
                <a:srgbClr val="3333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end.</a:t>
            </a:r>
            <a:endParaRPr lang="ru-RU" altLang="ru-RU" sz="24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64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A9EB5092-E68A-09B6-2949-51A24F930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425" y="7318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 b="0">
              <a:latin typeface="Times New Roman" panose="02020603050405020304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2282039-6612-7A46-BB28-0F748E08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219075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i="1" dirty="0">
                <a:solidFill>
                  <a:srgbClr val="8B1E9A"/>
                </a:solidFill>
                <a:latin typeface="Bookman Old Style" panose="02050604050505020204" pitchFamily="18" charset="0"/>
              </a:rPr>
              <a:t>Условный оператор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678E9153-B7BF-678A-E829-4450FE65B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898525"/>
            <a:ext cx="8097838" cy="256063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	if</a:t>
            </a:r>
            <a:r>
              <a:rPr lang="en-US" altLang="ru-RU" sz="2400" b="0">
                <a:latin typeface="Courier New" panose="02070309020205020404" pitchFamily="49" charset="0"/>
              </a:rPr>
              <a:t>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&lt;</a:t>
            </a:r>
            <a:r>
              <a:rPr lang="ru-RU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условие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&gt;</a:t>
            </a:r>
            <a:r>
              <a:rPr lang="en-US" altLang="ru-RU" sz="2400" b="0">
                <a:latin typeface="Courier New" panose="02070309020205020404" pitchFamily="49" charset="0"/>
              </a:rPr>
              <a:t> </a:t>
            </a:r>
            <a:r>
              <a:rPr lang="en-US" altLang="ru-RU" sz="2400">
                <a:latin typeface="Courier New" panose="02070309020205020404" pitchFamily="49" charset="0"/>
              </a:rPr>
              <a:t>then</a:t>
            </a:r>
            <a:r>
              <a:rPr lang="en-US" altLang="ru-RU" sz="2400" b="0">
                <a:latin typeface="Courier New" panose="02070309020205020404" pitchFamily="49" charset="0"/>
              </a:rPr>
              <a:t> </a:t>
            </a:r>
            <a:r>
              <a:rPr lang="en-US" altLang="ru-RU" sz="2400"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ru-RU" altLang="ru-RU" sz="2400" b="0">
                <a:latin typeface="Courier New" panose="02070309020205020404" pitchFamily="49" charset="0"/>
              </a:rPr>
              <a:t>  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{</a:t>
            </a:r>
            <a:r>
              <a:rPr lang="ru-RU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что делать, если условие верно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}</a:t>
            </a:r>
            <a:r>
              <a:rPr lang="en-US" altLang="ru-RU" sz="2400" b="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0">
                <a:latin typeface="Courier New" panose="02070309020205020404" pitchFamily="49" charset="0"/>
              </a:rPr>
              <a:t> </a:t>
            </a:r>
            <a:r>
              <a:rPr lang="en-US" altLang="ru-RU" sz="2400">
                <a:latin typeface="Courier New" panose="02070309020205020404" pitchFamily="49" charset="0"/>
              </a:rPr>
              <a:t>end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 else 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0">
                <a:solidFill>
                  <a:srgbClr val="3333FF"/>
                </a:solidFill>
                <a:latin typeface="Courier New" panose="02070309020205020404" pitchFamily="49" charset="0"/>
              </a:rPr>
              <a:t>   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{</a:t>
            </a:r>
            <a:r>
              <a:rPr lang="ru-RU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что делать, если условие неверно</a:t>
            </a:r>
            <a:r>
              <a:rPr lang="en-US" altLang="ru-RU" sz="2400">
                <a:solidFill>
                  <a:srgbClr val="3333FF"/>
                </a:solidFill>
                <a:latin typeface="Courier New" panose="02070309020205020404" pitchFamily="49" charset="0"/>
              </a:rPr>
              <a:t>}</a:t>
            </a:r>
            <a:r>
              <a:rPr lang="en-US" altLang="ru-RU" sz="2400" b="0"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0">
                <a:latin typeface="Courier New" panose="02070309020205020404" pitchFamily="49" charset="0"/>
              </a:rPr>
              <a:t> </a:t>
            </a:r>
            <a:r>
              <a:rPr lang="en-US" altLang="ru-RU" sz="2400">
                <a:latin typeface="Courier New" panose="02070309020205020404" pitchFamily="49" charset="0"/>
              </a:rPr>
              <a:t>end</a:t>
            </a:r>
            <a:r>
              <a:rPr lang="en-US" altLang="ru-RU" sz="2400" b="0">
                <a:latin typeface="Courier New" panose="02070309020205020404" pitchFamily="49" charset="0"/>
              </a:rPr>
              <a:t>;</a:t>
            </a:r>
            <a:endParaRPr lang="ru-RU" altLang="ru-RU" sz="2400" b="0">
              <a:latin typeface="Courier New" panose="02070309020205020404" pitchFamily="49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xmlns="" id="{49452348-0341-8464-5360-2FAA71526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886200"/>
            <a:ext cx="8420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indent="-2682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3333FF"/>
                </a:solidFill>
              </a:rPr>
              <a:t>Особенности:</a:t>
            </a:r>
          </a:p>
          <a:p>
            <a:pPr lvl="1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b="0" dirty="0"/>
              <a:t>перед </a:t>
            </a:r>
            <a:r>
              <a:rPr lang="en-US" altLang="ru-RU" i="1" dirty="0">
                <a:latin typeface="Courier New" panose="02070309020205020404" pitchFamily="49" charset="0"/>
              </a:rPr>
              <a:t>else</a:t>
            </a:r>
            <a:r>
              <a:rPr lang="en-US" altLang="ru-RU" sz="2400" b="0" dirty="0"/>
              <a:t> </a:t>
            </a:r>
            <a:r>
              <a:rPr lang="ru-RU" altLang="ru-RU" sz="2400" dirty="0">
                <a:solidFill>
                  <a:srgbClr val="FF0000"/>
                </a:solidFill>
              </a:rPr>
              <a:t>НЕ</a:t>
            </a:r>
            <a:r>
              <a:rPr lang="ru-RU" altLang="ru-RU" sz="2400" b="0" dirty="0"/>
              <a:t> ставится точка с запятой</a:t>
            </a:r>
          </a:p>
          <a:p>
            <a:pPr lvl="1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b="0" dirty="0"/>
              <a:t>вторая часть (</a:t>
            </a:r>
            <a:r>
              <a:rPr lang="en-US" altLang="ru-RU" i="1" dirty="0">
                <a:latin typeface="Courier New" panose="02070309020205020404" pitchFamily="49" charset="0"/>
              </a:rPr>
              <a:t>else</a:t>
            </a:r>
            <a:r>
              <a:rPr lang="en-US" altLang="ru-RU" sz="2400" b="0" dirty="0"/>
              <a:t> </a:t>
            </a:r>
            <a:r>
              <a:rPr lang="ru-RU" altLang="ru-RU" sz="2400" b="0" dirty="0"/>
              <a:t>…) может отсутствовать (неполная форма)</a:t>
            </a:r>
          </a:p>
          <a:p>
            <a:pPr lvl="1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b="0" dirty="0"/>
              <a:t>если в блоке один оператор, можно убрать слова </a:t>
            </a:r>
            <a:r>
              <a:rPr lang="en-US" altLang="ru-RU" i="1" dirty="0">
                <a:latin typeface="Courier New" panose="02070309020205020404" pitchFamily="49" charset="0"/>
              </a:rPr>
              <a:t>begin</a:t>
            </a:r>
            <a:r>
              <a:rPr lang="en-US" altLang="ru-RU" sz="2400" b="0" dirty="0"/>
              <a:t> </a:t>
            </a:r>
            <a:r>
              <a:rPr lang="ru-RU" altLang="ru-RU" sz="2400" b="0" dirty="0"/>
              <a:t>и </a:t>
            </a:r>
            <a:r>
              <a:rPr lang="en-US" altLang="ru-RU" i="1" dirty="0">
                <a:latin typeface="Courier New" panose="02070309020205020404" pitchFamily="49" charset="0"/>
              </a:rPr>
              <a:t>end</a:t>
            </a:r>
            <a:endParaRPr lang="ru-RU" altLang="ru-RU" i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6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BA34A2D5-162D-AECC-EACB-A646B671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187" y="8080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 b="0">
              <a:latin typeface="Times New Roman" panose="02020603050405020304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263DC30-5726-2744-6959-971B4FB54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234157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dirty="0">
                <a:solidFill>
                  <a:srgbClr val="8B1E9A"/>
                </a:solidFill>
                <a:latin typeface="Bookman Old Style" panose="02050604050505020204" pitchFamily="18" charset="0"/>
              </a:rPr>
              <a:t>Что неправильно?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xmlns="" id="{BB823013-FBDE-AFCE-B0F9-7021A4D97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" y="919163"/>
            <a:ext cx="3949700" cy="23558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	if a &gt; b then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a := b;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else</a:t>
            </a:r>
            <a:endParaRPr lang="en-US" altLang="ru-RU" sz="2200">
              <a:solidFill>
                <a:srgbClr val="3333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b := a;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  <a:r>
              <a:rPr lang="en-US" altLang="ru-RU" sz="2200">
                <a:latin typeface="Courier New" panose="02070309020205020404" pitchFamily="49" charset="0"/>
              </a:rPr>
              <a:t>;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xmlns="" id="{39D2D574-D03A-8D25-F471-73FD7004F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950" y="1111250"/>
            <a:ext cx="3949700" cy="197008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	if a &gt; b then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a := b;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else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b := a;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  <a:r>
              <a:rPr lang="en-US" altLang="ru-RU" sz="2200">
                <a:latin typeface="Courier New" panose="02070309020205020404" pitchFamily="49" charset="0"/>
              </a:rPr>
              <a:t>;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xmlns="" id="{56B19725-B7D2-9B9C-0AC7-67D70A423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112" y="3679825"/>
            <a:ext cx="3949700" cy="23558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	if a &gt; b then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a := b;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end;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else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b := a;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  <a:r>
              <a:rPr lang="en-US" altLang="ru-RU" sz="2200">
                <a:latin typeface="Courier New" panose="02070309020205020404" pitchFamily="49" charset="0"/>
              </a:rPr>
              <a:t>;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xmlns="" id="{324858FE-A970-86DF-5D3C-04446BFBC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3679825"/>
            <a:ext cx="3949700" cy="23558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	if a &gt; b then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a := b;  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else b &gt; a</a:t>
            </a:r>
            <a:r>
              <a:rPr lang="ru-RU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begin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  b := a;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 </a:t>
            </a:r>
            <a:r>
              <a:rPr lang="en-US" altLang="ru-RU" sz="2200">
                <a:solidFill>
                  <a:srgbClr val="3333FF"/>
                </a:solidFill>
                <a:latin typeface="Courier New" panose="02070309020205020404" pitchFamily="49" charset="0"/>
              </a:rPr>
              <a:t>end</a:t>
            </a:r>
            <a:r>
              <a:rPr lang="en-US" altLang="ru-RU" sz="2200">
                <a:latin typeface="Courier New" panose="02070309020205020404" pitchFamily="49" charset="0"/>
              </a:rPr>
              <a:t>;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9EAE75B5-8DA7-0A7B-7ECE-11A32627E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200" y="2119313"/>
            <a:ext cx="1003300" cy="35242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begin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xmlns="" id="{B4679EEE-57BE-40A5-4A08-88D7C6594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1543050"/>
            <a:ext cx="850900" cy="35242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end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xmlns="" id="{4E055190-6586-E4C3-2197-A388D4D3B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4827588"/>
            <a:ext cx="2066925" cy="439737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begin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xmlns="" id="{E409D153-0D4C-DCF4-0895-42921E5B7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4495800"/>
            <a:ext cx="850900" cy="35242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200">
                <a:latin typeface="Courier New" panose="02070309020205020404" pitchFamily="49" charset="0"/>
              </a:rPr>
              <a:t>end</a:t>
            </a:r>
            <a:endParaRPr lang="ru-RU" altLang="ru-RU" sz="22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09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486400" y="838200"/>
            <a:ext cx="2957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76200" y="2209800"/>
            <a:ext cx="8870950" cy="4627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Введите три числа и найдите наибольшее из них.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+mn-cs"/>
              </a:rPr>
              <a:t>	Пример: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	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 Введите три числа: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4   15  9   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Наибольшее число 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13391150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5448" y="76200"/>
            <a:ext cx="6068552" cy="1323439"/>
          </a:xfr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ru-RU" altLang="ru-RU" sz="48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Структура языка Паскаль: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905000"/>
            <a:ext cx="8229600" cy="443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program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имя программы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    </a:t>
            </a:r>
            <a:r>
              <a:rPr lang="en-US" alt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var...;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описание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переменных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Begin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начало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         … 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основная программа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end.</a:t>
            </a:r>
            <a:r>
              <a:rPr lang="en-US" altLang="ru-RU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конец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8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291" y="668812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Вывод данных</a:t>
            </a:r>
            <a:b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4000" b="1" i="1" kern="12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781295"/>
            <a:ext cx="7530090" cy="1900237"/>
          </a:xfrm>
        </p:spPr>
        <p:txBody>
          <a:bodyPr/>
          <a:lstStyle/>
          <a:p>
            <a:pPr>
              <a:buNone/>
            </a:pP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	Вывод данных из оперативной памяти на экран монитора:</a:t>
            </a:r>
          </a:p>
          <a:p>
            <a:pPr>
              <a:buNone/>
            </a:pPr>
            <a:endParaRPr lang="ru-RU" sz="2400" b="1" kern="1200" dirty="0">
              <a:latin typeface="Courier New" pitchFamily="49" charset="0"/>
              <a:cs typeface="Courier New" pitchFamily="49" charset="0"/>
            </a:endParaRPr>
          </a:p>
          <a:p>
            <a:pPr indent="-250825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rite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Writeln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sz="2400" b="1" dirty="0"/>
              <a:t>  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‘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список вывода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’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kern="12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ct val="10000"/>
              </a:spcBef>
              <a:buNone/>
              <a:defRPr/>
            </a:pPr>
            <a:endParaRPr lang="ru-RU" b="1" i="1" dirty="0"/>
          </a:p>
          <a:p>
            <a:pPr>
              <a:spcBef>
                <a:spcPct val="10000"/>
              </a:spcBef>
              <a:buNone/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</a:t>
            </a:r>
            <a:endParaRPr lang="ru-RU" i="1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F7603A45-B398-A478-D5CC-42DDB052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8" y="2857221"/>
            <a:ext cx="3022600" cy="146193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program</a:t>
            </a: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99"/>
                </a:solidFill>
                <a:latin typeface="Courier New" pitchFamily="49" charset="0"/>
              </a:rPr>
              <a:t>Hello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begin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Привет!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en-US" sz="2000" b="1" dirty="0">
                <a:latin typeface="Courier New" pitchFamily="49" charset="0"/>
              </a:rPr>
              <a:t>);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end.</a:t>
            </a:r>
            <a:endParaRPr lang="ru-RU" sz="20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xmlns="" id="{B6B02027-64B4-2825-B8CA-FCA08EDE1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702" y="2771183"/>
            <a:ext cx="1892300" cy="610820"/>
          </a:xfrm>
          <a:prstGeom prst="wedgeRoundRectCallout">
            <a:avLst>
              <a:gd name="adj1" fmla="val -77971"/>
              <a:gd name="adj2" fmla="val 73814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dirty="0">
                <a:latin typeface="Arial" charset="0"/>
              </a:rPr>
              <a:t>оператор вывода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A72BFB0-72F6-1751-51FC-C79190C979A5}"/>
              </a:ext>
            </a:extLst>
          </p:cNvPr>
          <p:cNvSpPr/>
          <p:nvPr/>
        </p:nvSpPr>
        <p:spPr>
          <a:xfrm>
            <a:off x="3375821" y="3615321"/>
            <a:ext cx="4275137" cy="646331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ru-RU" b="1" dirty="0">
                <a:latin typeface="Arial" charset="0"/>
              </a:rPr>
              <a:t>Оператор </a:t>
            </a:r>
            <a:r>
              <a:rPr lang="ru-RU" dirty="0">
                <a:latin typeface="Arial" charset="0"/>
              </a:rPr>
              <a:t>— это команда языка программирования.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472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1981200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(‘Я живу в Кирове');		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  <a:p>
            <a:pPr algn="ctr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:=28;</a:t>
            </a:r>
          </a:p>
          <a:p>
            <a:pPr algn="ct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('Я учусь в ', а,’ лицее’);</a:t>
            </a:r>
            <a:r>
              <a:rPr lang="ru-RU" sz="2400" b="1" dirty="0"/>
              <a:t>	</a:t>
            </a:r>
          </a:p>
          <a:p>
            <a:pPr algn="ctr">
              <a:defRPr/>
            </a:pP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>
              <a:defRPr/>
            </a:pPr>
            <a:endParaRPr lang="ru-RU" sz="2400" dirty="0"/>
          </a:p>
          <a:p>
            <a:pPr algn="r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х:=3;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у:=6;</a:t>
            </a:r>
          </a:p>
          <a:p>
            <a:pPr algn="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(х*у,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’ ‘,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’яблок');</a:t>
            </a:r>
            <a:br>
              <a:rPr lang="ru-RU" sz="2800" b="1" dirty="0">
                <a:latin typeface="Courier New" pitchFamily="49" charset="0"/>
                <a:cs typeface="Courier New" pitchFamily="49" charset="0"/>
              </a:rPr>
            </a:b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9551" y="856844"/>
            <a:ext cx="81407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Оператор вывода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DFF63D-02C4-E9D0-F02D-F2BF0775BD20}"/>
              </a:ext>
            </a:extLst>
          </p:cNvPr>
          <p:cNvSpPr txBox="1"/>
          <p:nvPr/>
        </p:nvSpPr>
        <p:spPr>
          <a:xfrm>
            <a:off x="3429000" y="2438400"/>
            <a:ext cx="5486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Я живу в Кирове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4277739-4779-BD54-2047-51BF5BD8B237}"/>
              </a:ext>
            </a:extLst>
          </p:cNvPr>
          <p:cNvSpPr txBox="1"/>
          <p:nvPr/>
        </p:nvSpPr>
        <p:spPr>
          <a:xfrm>
            <a:off x="3371021" y="3816826"/>
            <a:ext cx="65167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Я учусь в 28 лицее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DCE0E70-243A-CB1A-EBC9-BB6D322150E0}"/>
              </a:ext>
            </a:extLst>
          </p:cNvPr>
          <p:cNvSpPr txBox="1"/>
          <p:nvPr/>
        </p:nvSpPr>
        <p:spPr>
          <a:xfrm>
            <a:off x="4480893" y="5486400"/>
            <a:ext cx="44345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18</a:t>
            </a:r>
            <a:r>
              <a:rPr lang="en-US" sz="2400" dirty="0">
                <a:latin typeface="Harlow Solid Italic" panose="04030604020F02020D02" pitchFamily="82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яблок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65362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1676400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Ввод данных с клавиатуры </a:t>
            </a:r>
            <a: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  <a:t/>
            </a:r>
            <a:b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</a:br>
            <a:endParaRPr lang="ru-RU" sz="4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824" y="1901950"/>
            <a:ext cx="8992211" cy="4572000"/>
          </a:xfrm>
        </p:spPr>
        <p:txBody>
          <a:bodyPr>
            <a:normAutofit lnSpcReduction="10000"/>
          </a:bodyPr>
          <a:lstStyle/>
          <a:p>
            <a:pPr marL="250825" indent="-250825" algn="ctr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ead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Readln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имя переменной)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indent="361950" algn="ctr">
              <a:buNone/>
              <a:defRPr/>
            </a:pPr>
            <a:endParaRPr lang="ru-RU" sz="2700" dirty="0">
              <a:solidFill>
                <a:schemeClr val="tx1"/>
              </a:solidFill>
            </a:endParaRPr>
          </a:p>
          <a:p>
            <a:pPr indent="-160338">
              <a:buNone/>
              <a:defRPr/>
            </a:pP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Типы вводимых значений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должны </a:t>
            </a: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соответствовать типам переменных,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указанных в разделе описания переменных.</a:t>
            </a:r>
          </a:p>
          <a:p>
            <a:pPr algn="ctr">
              <a:spcBef>
                <a:spcPct val="10000"/>
              </a:spcBef>
              <a:buNone/>
            </a:pP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i, j: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>
              <a:buNone/>
              <a:defRPr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158907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486400" y="838200"/>
            <a:ext cx="2957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96850" y="2137600"/>
            <a:ext cx="8420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Выписать три числа в порядке обратном порядку ввода (числа могут быть любыми)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3EEE4BD3-DF38-0B73-3897-C2B5AA864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811012"/>
            <a:ext cx="84201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Напишите программу, которая для введенного количества дней, считает количество часов и минут и выводит данные значения на экран (для 7 дней, 365 дней, 1001 дня)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32820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02C0A49-DBD6-4B2E-26EA-1E8E05604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xmlns="" id="{E3AD0FFD-81C7-AA5C-7D49-05623C2E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xmlns="" id="{4928A6D2-09FB-86F5-904D-CFDC51E77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xmlns="" id="{C0C141B5-9CD6-ACF9-4C59-EB0D52B37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838200"/>
            <a:ext cx="50911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 для ср</a:t>
            </a:r>
          </a:p>
        </p:txBody>
      </p:sp>
      <p:sp>
        <p:nvSpPr>
          <p:cNvPr id="94213" name="Text Box 5">
            <a:extLst>
              <a:ext uri="{FF2B5EF4-FFF2-40B4-BE49-F238E27FC236}">
                <a16:creationId xmlns:a16="http://schemas.microsoft.com/office/drawing/2014/main" xmlns="" id="{48869240-116E-3F7F-59F9-28B0482E1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2137600"/>
            <a:ext cx="8420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1 вариант: Написать программу, которая переводит скорость выраженную в км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ч в 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с (90 км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ч,72 км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ч).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DF4E3E9C-C32C-CF05-6E11-205BFDFA9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811012"/>
            <a:ext cx="8420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2 вариант: Написать программу, которая переводит скорость выраженную в м/с в км/ч (15 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с, 95 м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с).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6761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xmlns="" id="{0A447DFB-515B-AC23-46AA-2091AD707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xmlns="" id="{489ECF28-DDAC-9B79-2650-A85A75CA8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 b="0">
              <a:latin typeface="Times New Roman" panose="02020603050405020304" pitchFamily="18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C6F325C4-DB14-53F1-6D5E-D84692D9E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dirty="0">
                <a:solidFill>
                  <a:srgbClr val="8B1E9A"/>
                </a:solidFill>
                <a:latin typeface="Bookman Old Style" panose="02050604050505020204" pitchFamily="18" charset="0"/>
              </a:rPr>
              <a:t>Блок-схема линейного алгоритма</a:t>
            </a: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xmlns="" id="{B29E4A28-62E8-6477-9876-584F5529A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2" y="1069975"/>
            <a:ext cx="2155825" cy="542925"/>
          </a:xfrm>
          <a:prstGeom prst="flowChartTerminator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начало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xmlns="" id="{58F2CE34-8A19-8145-AEE1-EEDE7C03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2" y="5765800"/>
            <a:ext cx="2155825" cy="542925"/>
          </a:xfrm>
          <a:prstGeom prst="flowChartTerminator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конец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6B54F3E4-2527-8787-92BF-C49511F0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2" y="3146425"/>
            <a:ext cx="2573338" cy="8461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400">
                <a:latin typeface="Courier New" panose="02070309020205020404" pitchFamily="49" charset="0"/>
              </a:rPr>
              <a:t>c := a + b;</a:t>
            </a:r>
            <a:endParaRPr lang="ru-RU" altLang="ru-RU" sz="2400">
              <a:latin typeface="Courier New" panose="02070309020205020404" pitchFamily="49" charset="0"/>
            </a:endParaRPr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xmlns="" id="{62A884E3-3774-3AA2-5131-4D36614B4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2" y="2046288"/>
            <a:ext cx="2066925" cy="665162"/>
          </a:xfrm>
          <a:prstGeom prst="flowChartInputOutpu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ввод </a:t>
            </a:r>
            <a:r>
              <a:rPr lang="en-US" altLang="ru-RU" sz="2400">
                <a:latin typeface="Courier New" panose="02070309020205020404" pitchFamily="49" charset="0"/>
              </a:rPr>
              <a:t>a</a:t>
            </a:r>
            <a:r>
              <a:rPr lang="en-US" altLang="ru-RU" sz="2400" b="0"/>
              <a:t>, </a:t>
            </a:r>
            <a:r>
              <a:rPr lang="en-US" altLang="ru-RU" sz="2400">
                <a:latin typeface="Courier New" panose="02070309020205020404" pitchFamily="49" charset="0"/>
              </a:rPr>
              <a:t>b</a:t>
            </a:r>
            <a:endParaRPr lang="ru-RU" altLang="ru-RU" sz="2400">
              <a:latin typeface="Courier New" panose="02070309020205020404" pitchFamily="49" charset="0"/>
            </a:endParaRPr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xmlns="" id="{3234503F-9994-170E-7EE0-2667FF70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7" y="4427538"/>
            <a:ext cx="1817688" cy="903287"/>
          </a:xfrm>
          <a:prstGeom prst="flowChartDocumen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вывод </a:t>
            </a:r>
            <a:r>
              <a:rPr lang="en-US" altLang="ru-RU" sz="2400">
                <a:latin typeface="Courier New" panose="02070309020205020404" pitchFamily="49" charset="0"/>
              </a:rPr>
              <a:t>c</a:t>
            </a:r>
            <a:endParaRPr lang="ru-RU" altLang="ru-RU" sz="2400">
              <a:latin typeface="Courier New" panose="02070309020205020404" pitchFamily="49" charset="0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xmlns="" id="{FC9B4FE7-6A88-34BB-132E-83329EE3C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5125" y="1601788"/>
            <a:ext cx="0" cy="439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xmlns="" id="{9E0D937C-A9B2-7A57-8356-C04FA6DB5E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7825" y="2708275"/>
            <a:ext cx="0" cy="439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xmlns="" id="{71725689-4D93-050C-C628-D95622C9F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8937" y="3995738"/>
            <a:ext cx="0" cy="439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xmlns="" id="{EB760550-46CC-B455-9068-C5F256A83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0050" y="5283200"/>
            <a:ext cx="0" cy="473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" name="AutoShape 17">
            <a:extLst>
              <a:ext uri="{FF2B5EF4-FFF2-40B4-BE49-F238E27FC236}">
                <a16:creationId xmlns:a16="http://schemas.microsoft.com/office/drawing/2014/main" xmlns="" id="{918EB020-936A-8232-C595-CD1AD90F3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1125538"/>
            <a:ext cx="3070225" cy="576262"/>
          </a:xfrm>
          <a:prstGeom prst="wedgeRoundRectCallout">
            <a:avLst>
              <a:gd name="adj1" fmla="val -97519"/>
              <a:gd name="adj2" fmla="val 3718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«начало»</a:t>
            </a:r>
          </a:p>
        </p:txBody>
      </p:sp>
      <p:sp>
        <p:nvSpPr>
          <p:cNvPr id="18" name="AutoShape 18">
            <a:extLst>
              <a:ext uri="{FF2B5EF4-FFF2-40B4-BE49-F238E27FC236}">
                <a16:creationId xmlns:a16="http://schemas.microsoft.com/office/drawing/2014/main" xmlns="" id="{372941FD-991B-DB31-E695-405D0109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2165350"/>
            <a:ext cx="3070225" cy="576263"/>
          </a:xfrm>
          <a:prstGeom prst="wedgeRoundRectCallout">
            <a:avLst>
              <a:gd name="adj1" fmla="val -100671"/>
              <a:gd name="adj2" fmla="val -20551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«ввод»</a:t>
            </a:r>
          </a:p>
        </p:txBody>
      </p:sp>
      <p:sp>
        <p:nvSpPr>
          <p:cNvPr id="19" name="AutoShape 19">
            <a:extLst>
              <a:ext uri="{FF2B5EF4-FFF2-40B4-BE49-F238E27FC236}">
                <a16:creationId xmlns:a16="http://schemas.microsoft.com/office/drawing/2014/main" xmlns="" id="{DBF21ED4-764B-9116-6E8B-253BA06B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3384550"/>
            <a:ext cx="3070225" cy="576263"/>
          </a:xfrm>
          <a:prstGeom prst="wedgeRoundRectCallout">
            <a:avLst>
              <a:gd name="adj1" fmla="val -85255"/>
              <a:gd name="adj2" fmla="val 11185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«процесс»</a:t>
            </a:r>
          </a:p>
        </p:txBody>
      </p:sp>
      <p:sp>
        <p:nvSpPr>
          <p:cNvPr id="20" name="AutoShape 20">
            <a:extLst>
              <a:ext uri="{FF2B5EF4-FFF2-40B4-BE49-F238E27FC236}">
                <a16:creationId xmlns:a16="http://schemas.microsoft.com/office/drawing/2014/main" xmlns="" id="{A8E6AA80-A223-2EB9-C4D8-821C68687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4559300"/>
            <a:ext cx="3070225" cy="576263"/>
          </a:xfrm>
          <a:prstGeom prst="wedgeRoundRectCallout">
            <a:avLst>
              <a:gd name="adj1" fmla="val -97519"/>
              <a:gd name="adj2" fmla="val 3718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«вывод»</a:t>
            </a:r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xmlns="" id="{60FE376B-585F-3570-40BD-EA8EEB66B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5768975"/>
            <a:ext cx="3070225" cy="576263"/>
          </a:xfrm>
          <a:prstGeom prst="wedgeRoundRectCallout">
            <a:avLst>
              <a:gd name="adj1" fmla="val -93495"/>
              <a:gd name="adj2" fmla="val 3718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0"/>
              <a:t>блок «конец»</a:t>
            </a:r>
          </a:p>
        </p:txBody>
      </p:sp>
    </p:spTree>
    <p:extLst>
      <p:ext uri="{BB962C8B-B14F-4D97-AF65-F5344CB8AC3E}">
        <p14:creationId xmlns:p14="http://schemas.microsoft.com/office/powerpoint/2010/main" xmlns="" val="186493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EF654BF-FE5D-8982-C050-D44D1FB2C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143000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ru-RU" altLang="ru-RU" sz="3000" b="1" i="1" dirty="0">
                <a:solidFill>
                  <a:srgbClr val="8B1E9A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Разветвляющиеся алгоритмы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1E1C28B3-DBD4-E287-7E0B-F796F4A70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44725"/>
            <a:ext cx="84201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3333FF"/>
                </a:solidFill>
              </a:rPr>
              <a:t>Задача. </a:t>
            </a:r>
            <a:r>
              <a:rPr lang="ru-RU" altLang="ru-RU" sz="2400" b="0" dirty="0"/>
              <a:t>Ввести два целых числа и вывести на экран наибольшее из них.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3333FF"/>
                </a:solidFill>
              </a:rPr>
              <a:t>Идея решения: </a:t>
            </a:r>
            <a:r>
              <a:rPr lang="ru-RU" altLang="ru-RU" sz="2400" b="0" dirty="0"/>
              <a:t>надо вывести на экран первое число, если оно больше второго, или второе, если оно больше первого.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3333FF"/>
                </a:solidFill>
              </a:rPr>
              <a:t>Особенность: </a:t>
            </a:r>
            <a:r>
              <a:rPr lang="ru-RU" altLang="ru-RU" sz="2400" b="0" dirty="0"/>
              <a:t>действия исполнителя зависят от некоторых условий (</a:t>
            </a:r>
            <a:r>
              <a:rPr lang="ru-RU" altLang="ru-RU" sz="2400" i="1" dirty="0"/>
              <a:t>если … иначе …</a:t>
            </a:r>
            <a:r>
              <a:rPr lang="ru-RU" altLang="ru-RU" sz="2400" b="0" dirty="0"/>
              <a:t>).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xmlns="" id="{AAD993D0-978D-49A7-5081-C42E7FDD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41950"/>
            <a:ext cx="8420100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0"/>
              <a:t>Алгоритмы, в которых последовательность  шагов зависит от выполнения некоторых условий, называются</a:t>
            </a:r>
            <a:r>
              <a:rPr lang="ru-RU" altLang="ru-RU" sz="2400">
                <a:solidFill>
                  <a:srgbClr val="3333FF"/>
                </a:solidFill>
              </a:rPr>
              <a:t> разветвляющимися.</a:t>
            </a:r>
            <a:endParaRPr lang="ru-RU" altLang="ru-RU" sz="2400" b="0"/>
          </a:p>
        </p:txBody>
      </p:sp>
    </p:spTree>
    <p:extLst>
      <p:ext uri="{BB962C8B-B14F-4D97-AF65-F5344CB8AC3E}">
        <p14:creationId xmlns:p14="http://schemas.microsoft.com/office/powerpoint/2010/main" xmlns="" val="251467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2914</TotalTime>
  <Words>459</Words>
  <Application>Microsoft Office PowerPoint</Application>
  <PresentationFormat>Экран (4:3)</PresentationFormat>
  <Paragraphs>149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Палитра</vt:lpstr>
      <vt:lpstr>Слайд 1</vt:lpstr>
      <vt:lpstr>Структура языка Паскаль:</vt:lpstr>
      <vt:lpstr>Вывод данных </vt:lpstr>
      <vt:lpstr>Слайд 4</vt:lpstr>
      <vt:lpstr>Ввод данных с клавиатуры 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Егор</dc:creator>
  <cp:lastModifiedBy>Zver</cp:lastModifiedBy>
  <cp:revision>138</cp:revision>
  <cp:lastPrinted>1601-01-01T00:00:00Z</cp:lastPrinted>
  <dcterms:created xsi:type="dcterms:W3CDTF">2008-02-21T16:54:09Z</dcterms:created>
  <dcterms:modified xsi:type="dcterms:W3CDTF">2024-11-06T15:22:53Z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