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sldIdLst>
    <p:sldId id="470" r:id="rId2"/>
    <p:sldId id="476" r:id="rId3"/>
    <p:sldId id="478" r:id="rId4"/>
    <p:sldId id="481" r:id="rId5"/>
    <p:sldId id="482" r:id="rId6"/>
    <p:sldId id="487" r:id="rId7"/>
    <p:sldId id="499" r:id="rId8"/>
    <p:sldId id="493" r:id="rId9"/>
    <p:sldId id="492" r:id="rId10"/>
    <p:sldId id="490" r:id="rId11"/>
    <p:sldId id="495" r:id="rId12"/>
    <p:sldId id="500" r:id="rId13"/>
    <p:sldId id="502" r:id="rId14"/>
    <p:sldId id="50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6600"/>
    <a:srgbClr val="000099"/>
    <a:srgbClr val="993300"/>
    <a:srgbClr val="00CC00"/>
    <a:srgbClr val="990000"/>
    <a:srgbClr val="0000FF"/>
    <a:srgbClr val="000000"/>
    <a:srgbClr val="FFFF00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47717C-D634-4E81-AB80-C6F74EABCD2C}" v="118" dt="2024-10-22T12:51:22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529" autoAdjust="0"/>
  </p:normalViewPr>
  <p:slideViewPr>
    <p:cSldViewPr>
      <p:cViewPr varScale="1">
        <p:scale>
          <a:sx n="68" d="100"/>
          <a:sy n="68" d="100"/>
        </p:scale>
        <p:origin x="-2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андра Елфимова" userId="9158e684e78076bb" providerId="LiveId" clId="{D047717C-D634-4E81-AB80-C6F74EABCD2C}"/>
    <pc:docChg chg="undo custSel addSld delSld modSld">
      <pc:chgData name="Александра Елфимова" userId="9158e684e78076bb" providerId="LiveId" clId="{D047717C-D634-4E81-AB80-C6F74EABCD2C}" dt="2024-10-22T12:52:28.271" v="583" actId="20577"/>
      <pc:docMkLst>
        <pc:docMk/>
      </pc:docMkLst>
      <pc:sldChg chg="del">
        <pc:chgData name="Александра Елфимова" userId="9158e684e78076bb" providerId="LiveId" clId="{D047717C-D634-4E81-AB80-C6F74EABCD2C}" dt="2024-10-22T12:12:35.194" v="0" actId="47"/>
        <pc:sldMkLst>
          <pc:docMk/>
          <pc:sldMk cId="3383635837" sldId="472"/>
        </pc:sldMkLst>
      </pc:sldChg>
      <pc:sldChg chg="del">
        <pc:chgData name="Александра Елфимова" userId="9158e684e78076bb" providerId="LiveId" clId="{D047717C-D634-4E81-AB80-C6F74EABCD2C}" dt="2024-10-22T12:12:41.770" v="1" actId="47"/>
        <pc:sldMkLst>
          <pc:docMk/>
          <pc:sldMk cId="645105485" sldId="475"/>
        </pc:sldMkLst>
      </pc:sldChg>
      <pc:sldChg chg="addSp delSp modSp modAnim">
        <pc:chgData name="Александра Елфимова" userId="9158e684e78076bb" providerId="LiveId" clId="{D047717C-D634-4E81-AB80-C6F74EABCD2C}" dt="2024-10-22T12:13:58.487" v="8"/>
        <pc:sldMkLst>
          <pc:docMk/>
          <pc:sldMk cId="2795818767" sldId="476"/>
        </pc:sldMkLst>
        <pc:spChg chg="add del mod">
          <ac:chgData name="Александра Елфимова" userId="9158e684e78076bb" providerId="LiveId" clId="{D047717C-D634-4E81-AB80-C6F74EABCD2C}" dt="2024-10-22T12:13:07.227" v="3" actId="478"/>
          <ac:spMkLst>
            <pc:docMk/>
            <pc:sldMk cId="2795818767" sldId="476"/>
            <ac:spMk id="2" creationId="{4460FA6C-0D8D-E7DD-4F2E-6169A946D35A}"/>
          </ac:spMkLst>
        </pc:spChg>
        <pc:spChg chg="del">
          <ac:chgData name="Александра Елфимова" userId="9158e684e78076bb" providerId="LiveId" clId="{D047717C-D634-4E81-AB80-C6F74EABCD2C}" dt="2024-10-22T12:13:03.486" v="2" actId="478"/>
          <ac:spMkLst>
            <pc:docMk/>
            <pc:sldMk cId="2795818767" sldId="476"/>
            <ac:spMk id="6150" creationId="{00000000-0000-0000-0000-000000000000}"/>
          </ac:spMkLst>
        </pc:spChg>
      </pc:sldChg>
      <pc:sldChg chg="delSp modSp mod modAnim">
        <pc:chgData name="Александра Елфимова" userId="9158e684e78076bb" providerId="LiveId" clId="{D047717C-D634-4E81-AB80-C6F74EABCD2C}" dt="2024-10-22T12:24:31.514" v="133"/>
        <pc:sldMkLst>
          <pc:docMk/>
          <pc:sldMk cId="1482529110" sldId="478"/>
        </pc:sldMkLst>
        <pc:spChg chg="mod">
          <ac:chgData name="Александра Елфимова" userId="9158e684e78076bb" providerId="LiveId" clId="{D047717C-D634-4E81-AB80-C6F74EABCD2C}" dt="2024-10-22T12:17:27.594" v="67" actId="14100"/>
          <ac:spMkLst>
            <pc:docMk/>
            <pc:sldMk cId="1482529110" sldId="478"/>
            <ac:spMk id="7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21:55.058" v="131" actId="20577"/>
          <ac:spMkLst>
            <pc:docMk/>
            <pc:sldMk cId="1482529110" sldId="478"/>
            <ac:spMk id="8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14:32.783" v="9" actId="478"/>
          <ac:spMkLst>
            <pc:docMk/>
            <pc:sldMk cId="1482529110" sldId="478"/>
            <ac:spMk id="11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14:35.629" v="10" actId="478"/>
          <ac:spMkLst>
            <pc:docMk/>
            <pc:sldMk cId="1482529110" sldId="478"/>
            <ac:spMk id="13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14:42.309" v="12" actId="1076"/>
          <ac:spMkLst>
            <pc:docMk/>
            <pc:sldMk cId="1482529110" sldId="478"/>
            <ac:spMk id="14343" creationId="{00000000-0000-0000-0000-000000000000}"/>
          </ac:spMkLst>
        </pc:spChg>
        <pc:grpChg chg="mod">
          <ac:chgData name="Александра Елфимова" userId="9158e684e78076bb" providerId="LiveId" clId="{D047717C-D634-4E81-AB80-C6F74EABCD2C}" dt="2024-10-22T12:17:27.594" v="67" actId="14100"/>
          <ac:grpSpMkLst>
            <pc:docMk/>
            <pc:sldMk cId="1482529110" sldId="478"/>
            <ac:grpSpMk id="9" creationId="{00000000-0000-0000-0000-000000000000}"/>
          </ac:grpSpMkLst>
        </pc:grpChg>
      </pc:sldChg>
      <pc:sldChg chg="del">
        <pc:chgData name="Александра Елфимова" userId="9158e684e78076bb" providerId="LiveId" clId="{D047717C-D634-4E81-AB80-C6F74EABCD2C}" dt="2024-10-22T12:25:45.033" v="134" actId="47"/>
        <pc:sldMkLst>
          <pc:docMk/>
          <pc:sldMk cId="3151212907" sldId="479"/>
        </pc:sldMkLst>
      </pc:sldChg>
      <pc:sldChg chg="del">
        <pc:chgData name="Александра Елфимова" userId="9158e684e78076bb" providerId="LiveId" clId="{D047717C-D634-4E81-AB80-C6F74EABCD2C}" dt="2024-10-22T12:25:46.780" v="135" actId="47"/>
        <pc:sldMkLst>
          <pc:docMk/>
          <pc:sldMk cId="2797250834" sldId="480"/>
        </pc:sldMkLst>
      </pc:sldChg>
      <pc:sldChg chg="addSp delSp modSp mod modAnim">
        <pc:chgData name="Александра Елфимова" userId="9158e684e78076bb" providerId="LiveId" clId="{D047717C-D634-4E81-AB80-C6F74EABCD2C}" dt="2024-10-22T12:32:31.366" v="230"/>
        <pc:sldMkLst>
          <pc:docMk/>
          <pc:sldMk cId="1468135978" sldId="481"/>
        </pc:sldMkLst>
        <pc:spChg chg="mod">
          <ac:chgData name="Александра Елфимова" userId="9158e684e78076bb" providerId="LiveId" clId="{D047717C-D634-4E81-AB80-C6F74EABCD2C}" dt="2024-10-22T12:28:45.782" v="185" actId="20577"/>
          <ac:spMkLst>
            <pc:docMk/>
            <pc:sldMk cId="1468135978" sldId="481"/>
            <ac:spMk id="2" creationId="{00000000-0000-0000-0000-000000000000}"/>
          </ac:spMkLst>
        </pc:spChg>
        <pc:spChg chg="add del mod">
          <ac:chgData name="Александра Елфимова" userId="9158e684e78076bb" providerId="LiveId" clId="{D047717C-D634-4E81-AB80-C6F74EABCD2C}" dt="2024-10-22T12:29:40.494" v="191" actId="478"/>
          <ac:spMkLst>
            <pc:docMk/>
            <pc:sldMk cId="1468135978" sldId="481"/>
            <ac:spMk id="4" creationId="{75DBFBB5-AB94-E62E-2E2C-35CD4D55B909}"/>
          </ac:spMkLst>
        </pc:spChg>
        <pc:spChg chg="mod">
          <ac:chgData name="Александра Елфимова" userId="9158e684e78076bb" providerId="LiveId" clId="{D047717C-D634-4E81-AB80-C6F74EABCD2C}" dt="2024-10-22T12:32:25.454" v="229" actId="1076"/>
          <ac:spMkLst>
            <pc:docMk/>
            <pc:sldMk cId="1468135978" sldId="481"/>
            <ac:spMk id="10" creationId="{CBC5CC4B-C9D0-791C-4D5C-5323E2FD12C5}"/>
          </ac:spMkLst>
        </pc:spChg>
        <pc:spChg chg="del mod">
          <ac:chgData name="Александра Елфимова" userId="9158e684e78076bb" providerId="LiveId" clId="{D047717C-D634-4E81-AB80-C6F74EABCD2C}" dt="2024-10-22T12:30:06.147" v="199" actId="478"/>
          <ac:spMkLst>
            <pc:docMk/>
            <pc:sldMk cId="1468135978" sldId="481"/>
            <ac:spMk id="11" creationId="{99C0DB70-926F-D062-0966-9E55DB95B0DB}"/>
          </ac:spMkLst>
        </pc:spChg>
        <pc:spChg chg="mod">
          <ac:chgData name="Александра Елфимова" userId="9158e684e78076bb" providerId="LiveId" clId="{D047717C-D634-4E81-AB80-C6F74EABCD2C}" dt="2024-10-22T12:26:31.647" v="160" actId="122"/>
          <ac:spMkLst>
            <pc:docMk/>
            <pc:sldMk cId="1468135978" sldId="481"/>
            <ac:spMk id="30726" creationId="{00000000-0000-0000-0000-000000000000}"/>
          </ac:spMkLst>
        </pc:spChg>
        <pc:spChg chg="del mod">
          <ac:chgData name="Александра Елфимова" userId="9158e684e78076bb" providerId="LiveId" clId="{D047717C-D634-4E81-AB80-C6F74EABCD2C}" dt="2024-10-22T12:26:02.239" v="141" actId="478"/>
          <ac:spMkLst>
            <pc:docMk/>
            <pc:sldMk cId="1468135978" sldId="481"/>
            <ac:spMk id="51212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4.172" v="142" actId="478"/>
          <ac:spMkLst>
            <pc:docMk/>
            <pc:sldMk cId="1468135978" sldId="481"/>
            <ac:spMk id="51213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6.135" v="143" actId="478"/>
          <ac:spMkLst>
            <pc:docMk/>
            <pc:sldMk cId="1468135978" sldId="481"/>
            <ac:spMk id="51214" creationId="{00000000-0000-0000-0000-000000000000}"/>
          </ac:spMkLst>
        </pc:spChg>
        <pc:spChg chg="del">
          <ac:chgData name="Александра Елфимова" userId="9158e684e78076bb" providerId="LiveId" clId="{D047717C-D634-4E81-AB80-C6F74EABCD2C}" dt="2024-10-22T12:26:08.246" v="144" actId="478"/>
          <ac:spMkLst>
            <pc:docMk/>
            <pc:sldMk cId="1468135978" sldId="481"/>
            <ac:spMk id="51216" creationId="{00000000-0000-0000-0000-000000000000}"/>
          </ac:spMkLst>
        </pc:spChg>
        <pc:grpChg chg="add del mod">
          <ac:chgData name="Александра Елфимова" userId="9158e684e78076bb" providerId="LiveId" clId="{D047717C-D634-4E81-AB80-C6F74EABCD2C}" dt="2024-10-22T12:30:06.147" v="199" actId="478"/>
          <ac:grpSpMkLst>
            <pc:docMk/>
            <pc:sldMk cId="1468135978" sldId="481"/>
            <ac:grpSpMk id="9" creationId="{CE75FC3D-E087-7CE3-304C-0099CBC43304}"/>
          </ac:grpSpMkLst>
        </pc:grpChg>
        <pc:graphicFrameChg chg="add del modGraphic">
          <ac:chgData name="Александра Елфимова" userId="9158e684e78076bb" providerId="LiveId" clId="{D047717C-D634-4E81-AB80-C6F74EABCD2C}" dt="2024-10-22T12:29:45.362" v="194" actId="27309"/>
          <ac:graphicFrameMkLst>
            <pc:docMk/>
            <pc:sldMk cId="1468135978" sldId="481"/>
            <ac:graphicFrameMk id="8" creationId="{CD44D59A-8F86-F66D-EF63-52DF3B381899}"/>
          </ac:graphicFrameMkLst>
        </pc:graphicFrameChg>
        <pc:picChg chg="add del mod ord">
          <ac:chgData name="Александра Елфимова" userId="9158e684e78076bb" providerId="LiveId" clId="{D047717C-D634-4E81-AB80-C6F74EABCD2C}" dt="2024-10-22T12:31:10.290" v="211" actId="478"/>
          <ac:picMkLst>
            <pc:docMk/>
            <pc:sldMk cId="1468135978" sldId="481"/>
            <ac:picMk id="6" creationId="{969AC6C8-ACB3-24A1-B94B-307B4B8779DB}"/>
          </ac:picMkLst>
        </pc:picChg>
      </pc:sldChg>
      <pc:sldChg chg="modSp mod">
        <pc:chgData name="Александра Елфимова" userId="9158e684e78076bb" providerId="LiveId" clId="{D047717C-D634-4E81-AB80-C6F74EABCD2C}" dt="2024-10-22T12:42:35.776" v="312" actId="20577"/>
        <pc:sldMkLst>
          <pc:docMk/>
          <pc:sldMk cId="569328206" sldId="495"/>
        </pc:sldMkLst>
        <pc:spChg chg="mod">
          <ac:chgData name="Александра Елфимова" userId="9158e684e78076bb" providerId="LiveId" clId="{D047717C-D634-4E81-AB80-C6F74EABCD2C}" dt="2024-10-22T12:42:35.776" v="312" actId="20577"/>
          <ac:spMkLst>
            <pc:docMk/>
            <pc:sldMk cId="569328206" sldId="495"/>
            <ac:spMk id="94213" creationId="{00000000-0000-0000-0000-000000000000}"/>
          </ac:spMkLst>
        </pc:spChg>
      </pc:sldChg>
      <pc:sldChg chg="addSp delSp modSp new mod modAnim">
        <pc:chgData name="Александра Елфимова" userId="9158e684e78076bb" providerId="LiveId" clId="{D047717C-D634-4E81-AB80-C6F74EABCD2C}" dt="2024-10-22T12:43:17.201" v="317" actId="20577"/>
        <pc:sldMkLst>
          <pc:docMk/>
          <pc:sldMk cId="1864938805" sldId="500"/>
        </pc:sldMkLst>
        <pc:spChg chg="add mod">
          <ac:chgData name="Александра Елфимова" userId="9158e684e78076bb" providerId="LiveId" clId="{D047717C-D634-4E81-AB80-C6F74EABCD2C}" dt="2024-10-22T12:43:14.600" v="316" actId="20577"/>
          <ac:spMkLst>
            <pc:docMk/>
            <pc:sldMk cId="1864938805" sldId="500"/>
            <ac:spMk id="2" creationId="{7CAA4E4E-4A0F-47B3-BFD7-0B9CABBF684C}"/>
          </ac:spMkLst>
        </pc:spChg>
        <pc:spChg chg="add del mod">
          <ac:chgData name="Александра Елфимова" userId="9158e684e78076bb" providerId="LiveId" clId="{D047717C-D634-4E81-AB80-C6F74EABCD2C}" dt="2024-10-22T12:41:12.003" v="277" actId="478"/>
          <ac:spMkLst>
            <pc:docMk/>
            <pc:sldMk cId="1864938805" sldId="500"/>
            <ac:spMk id="4" creationId="{C4A3FD5B-AE3E-D2DE-437A-775737B4E1BC}"/>
          </ac:spMkLst>
        </pc:spChg>
        <pc:spChg chg="add mod">
          <ac:chgData name="Александра Елфимова" userId="9158e684e78076bb" providerId="LiveId" clId="{D047717C-D634-4E81-AB80-C6F74EABCD2C}" dt="2024-10-22T12:43:17.201" v="317" actId="20577"/>
          <ac:spMkLst>
            <pc:docMk/>
            <pc:sldMk cId="1864938805" sldId="500"/>
            <ac:spMk id="5" creationId="{1F278025-55EE-9E24-E9DE-62010247E489}"/>
          </ac:spMkLst>
        </pc:spChg>
      </pc:sldChg>
      <pc:sldChg chg="new del">
        <pc:chgData name="Александра Елфимова" userId="9158e684e78076bb" providerId="LiveId" clId="{D047717C-D634-4E81-AB80-C6F74EABCD2C}" dt="2024-10-22T12:44:12.591" v="320" actId="47"/>
        <pc:sldMkLst>
          <pc:docMk/>
          <pc:sldMk cId="2058586501" sldId="501"/>
        </pc:sldMkLst>
      </pc:sldChg>
      <pc:sldChg chg="modSp add mod">
        <pc:chgData name="Александра Елфимова" userId="9158e684e78076bb" providerId="LiveId" clId="{D047717C-D634-4E81-AB80-C6F74EABCD2C}" dt="2024-10-22T12:50:13.473" v="412" actId="108"/>
        <pc:sldMkLst>
          <pc:docMk/>
          <pc:sldMk cId="3133911501" sldId="502"/>
        </pc:sldMkLst>
        <pc:spChg chg="mod">
          <ac:chgData name="Александра Елфимова" userId="9158e684e78076bb" providerId="LiveId" clId="{D047717C-D634-4E81-AB80-C6F74EABCD2C}" dt="2024-10-22T12:50:13.473" v="412" actId="108"/>
          <ac:spMkLst>
            <pc:docMk/>
            <pc:sldMk cId="3133911501" sldId="502"/>
            <ac:spMk id="94213" creationId="{00000000-0000-0000-0000-000000000000}"/>
          </ac:spMkLst>
        </pc:spChg>
      </pc:sldChg>
      <pc:sldChg chg="new del">
        <pc:chgData name="Александра Елфимова" userId="9158e684e78076bb" providerId="LiveId" clId="{D047717C-D634-4E81-AB80-C6F74EABCD2C}" dt="2024-10-22T12:48:36.706" v="397" actId="47"/>
        <pc:sldMkLst>
          <pc:docMk/>
          <pc:sldMk cId="799734643" sldId="503"/>
        </pc:sldMkLst>
      </pc:sldChg>
      <pc:sldChg chg="new del">
        <pc:chgData name="Александра Елфимова" userId="9158e684e78076bb" providerId="LiveId" clId="{D047717C-D634-4E81-AB80-C6F74EABCD2C}" dt="2024-10-22T12:48:27.805" v="394" actId="47"/>
        <pc:sldMkLst>
          <pc:docMk/>
          <pc:sldMk cId="1163397090" sldId="503"/>
        </pc:sldMkLst>
      </pc:sldChg>
      <pc:sldChg chg="modSp add mod">
        <pc:chgData name="Александра Елфимова" userId="9158e684e78076bb" providerId="LiveId" clId="{D047717C-D634-4E81-AB80-C6F74EABCD2C}" dt="2024-10-22T12:52:28.271" v="583" actId="20577"/>
        <pc:sldMkLst>
          <pc:docMk/>
          <pc:sldMk cId="4159917223" sldId="504"/>
        </pc:sldMkLst>
        <pc:spChg chg="mod">
          <ac:chgData name="Александра Елфимова" userId="9158e684e78076bb" providerId="LiveId" clId="{D047717C-D634-4E81-AB80-C6F74EABCD2C}" dt="2024-10-22T12:48:49.411" v="407" actId="20577"/>
          <ac:spMkLst>
            <pc:docMk/>
            <pc:sldMk cId="4159917223" sldId="504"/>
            <ac:spMk id="94212" creationId="{00000000-0000-0000-0000-000000000000}"/>
          </ac:spMkLst>
        </pc:spChg>
        <pc:spChg chg="mod">
          <ac:chgData name="Александра Елфимова" userId="9158e684e78076bb" providerId="LiveId" clId="{D047717C-D634-4E81-AB80-C6F74EABCD2C}" dt="2024-10-22T12:52:28.271" v="583" actId="20577"/>
          <ac:spMkLst>
            <pc:docMk/>
            <pc:sldMk cId="4159917223" sldId="504"/>
            <ac:spMk id="94213" creationId="{00000000-0000-0000-0000-000000000000}"/>
          </ac:spMkLst>
        </pc:spChg>
      </pc:sldChg>
    </pc:docChg>
  </pc:docChgLst>
  <pc:docChgLst>
    <pc:chgData name="Александра Елфимова" userId="9158e684e78076bb" providerId="LiveId" clId="{DADFA211-33AC-4F30-AD1B-C4C892DC120B}"/>
    <pc:docChg chg="custSel addSld delSld modSld">
      <pc:chgData name="Александра Елфимова" userId="9158e684e78076bb" providerId="LiveId" clId="{DADFA211-33AC-4F30-AD1B-C4C892DC120B}" dt="2024-10-15T07:10:23.591" v="115" actId="47"/>
      <pc:docMkLst>
        <pc:docMk/>
      </pc:docMkLst>
      <pc:sldChg chg="modSp">
        <pc:chgData name="Александра Елфимова" userId="9158e684e78076bb" providerId="LiveId" clId="{DADFA211-33AC-4F30-AD1B-C4C892DC120B}" dt="2024-10-15T06:53:44.822" v="6" actId="1076"/>
        <pc:sldMkLst>
          <pc:docMk/>
          <pc:sldMk cId="1482529110" sldId="478"/>
        </pc:sldMkLst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7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7.447" v="5" actId="1076"/>
          <ac:spMkLst>
            <pc:docMk/>
            <pc:sldMk cId="1482529110" sldId="478"/>
            <ac:spMk id="8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44.822" v="6" actId="1076"/>
          <ac:spMkLst>
            <pc:docMk/>
            <pc:sldMk cId="1482529110" sldId="478"/>
            <ac:spMk id="11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6:53:33.119" v="4" actId="1076"/>
          <ac:spMkLst>
            <pc:docMk/>
            <pc:sldMk cId="1482529110" sldId="478"/>
            <ac:spMk id="14343" creationId="{00000000-0000-0000-0000-000000000000}"/>
          </ac:spMkLst>
        </pc:spChg>
        <pc:grpChg chg="mod">
          <ac:chgData name="Александра Елфимова" userId="9158e684e78076bb" providerId="LiveId" clId="{DADFA211-33AC-4F30-AD1B-C4C892DC120B}" dt="2024-10-15T06:53:37.447" v="5" actId="1076"/>
          <ac:grpSpMkLst>
            <pc:docMk/>
            <pc:sldMk cId="1482529110" sldId="478"/>
            <ac:grpSpMk id="9" creationId="{00000000-0000-0000-0000-000000000000}"/>
          </ac:grpSpMkLst>
        </pc:grpChg>
      </pc:sldChg>
      <pc:sldChg chg="modSp">
        <pc:chgData name="Александра Елфимова" userId="9158e684e78076bb" providerId="LiveId" clId="{DADFA211-33AC-4F30-AD1B-C4C892DC120B}" dt="2024-10-15T06:54:39.547" v="11" actId="20577"/>
        <pc:sldMkLst>
          <pc:docMk/>
          <pc:sldMk cId="3151212907" sldId="479"/>
        </pc:sldMkLst>
        <pc:spChg chg="mod">
          <ac:chgData name="Александра Елфимова" userId="9158e684e78076bb" providerId="LiveId" clId="{DADFA211-33AC-4F30-AD1B-C4C892DC120B}" dt="2024-10-15T06:54:39.547" v="11" actId="20577"/>
          <ac:spMkLst>
            <pc:docMk/>
            <pc:sldMk cId="3151212907" sldId="479"/>
            <ac:spMk id="18438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6:49:38.482" v="0" actId="47"/>
        <pc:sldMkLst>
          <pc:docMk/>
          <pc:sldMk cId="474946846" sldId="484"/>
        </pc:sldMkLst>
      </pc:sldChg>
      <pc:sldChg chg="del">
        <pc:chgData name="Александра Елфимова" userId="9158e684e78076bb" providerId="LiveId" clId="{DADFA211-33AC-4F30-AD1B-C4C892DC120B}" dt="2024-10-15T06:49:41.107" v="1" actId="47"/>
        <pc:sldMkLst>
          <pc:docMk/>
          <pc:sldMk cId="3433246073" sldId="485"/>
        </pc:sldMkLst>
      </pc:sldChg>
      <pc:sldChg chg="del">
        <pc:chgData name="Александра Елфимова" userId="9158e684e78076bb" providerId="LiveId" clId="{DADFA211-33AC-4F30-AD1B-C4C892DC120B}" dt="2024-10-15T06:49:43.780" v="2" actId="47"/>
        <pc:sldMkLst>
          <pc:docMk/>
          <pc:sldMk cId="1024683572" sldId="486"/>
        </pc:sldMkLst>
      </pc:sldChg>
      <pc:sldChg chg="addSp delSp modSp mod modAnim">
        <pc:chgData name="Александра Елфимова" userId="9158e684e78076bb" providerId="LiveId" clId="{DADFA211-33AC-4F30-AD1B-C4C892DC120B}" dt="2024-10-15T07:04:04.260" v="83" actId="1076"/>
        <pc:sldMkLst>
          <pc:docMk/>
          <pc:sldMk cId="3472042040" sldId="487"/>
        </pc:sldMkLst>
        <pc:spChg chg="mod">
          <ac:chgData name="Александра Елфимова" userId="9158e684e78076bb" providerId="LiveId" clId="{DADFA211-33AC-4F30-AD1B-C4C892DC120B}" dt="2024-10-15T07:03:57.123" v="82" actId="1076"/>
          <ac:spMkLst>
            <pc:docMk/>
            <pc:sldMk cId="3472042040" sldId="487"/>
            <ac:spMk id="2" creationId="{00000000-0000-0000-0000-000000000000}"/>
          </ac:spMkLst>
        </pc:spChg>
        <pc:spChg chg="mod">
          <ac:chgData name="Александра Елфимова" userId="9158e684e78076bb" providerId="LiveId" clId="{DADFA211-33AC-4F30-AD1B-C4C892DC120B}" dt="2024-10-15T07:04:04.260" v="83" actId="1076"/>
          <ac:spMkLst>
            <pc:docMk/>
            <pc:sldMk cId="3472042040" sldId="487"/>
            <ac:spMk id="3" creationId="{00000000-0000-0000-0000-000000000000}"/>
          </ac:spMkLst>
        </pc:spChg>
        <pc:spChg chg="del">
          <ac:chgData name="Александра Елфимова" userId="9158e684e78076bb" providerId="LiveId" clId="{DADFA211-33AC-4F30-AD1B-C4C892DC120B}" dt="2024-10-15T06:58:43.957" v="14" actId="478"/>
          <ac:spMkLst>
            <pc:docMk/>
            <pc:sldMk cId="3472042040" sldId="487"/>
            <ac:spMk id="4" creationId="{00000000-0000-0000-0000-00000000000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5" creationId="{F7603A45-B398-A478-D5CC-42DDB0521E81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6" creationId="{B6B02027-64B4-2825-B8CA-FCA08EDE15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7" creationId="{0A72BFB0-72F6-1751-51FC-C79190C979A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8" creationId="{319CF60C-46F6-CE31-9391-08B440747F88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0" creationId="{7F98BEF0-B727-E000-3D5F-4D28F7222DA9}"/>
          </ac:spMkLst>
        </pc:spChg>
        <pc:spChg chg="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1" creationId="{7D5949F7-2BFA-525A-496C-B953C5641A30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2" creationId="{70DDFF23-D2E5-1D7A-BF2C-7DA9DB69A4DB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3" creationId="{1BD9F23A-8AF4-56A4-A86C-274401D2A407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4" creationId="{6242F58A-7865-006B-375E-F1AE52C326D5}"/>
          </ac:spMkLst>
        </pc:spChg>
        <pc:spChg chg="add mod">
          <ac:chgData name="Александра Елфимова" userId="9158e684e78076bb" providerId="LiveId" clId="{DADFA211-33AC-4F30-AD1B-C4C892DC120B}" dt="2024-10-15T07:03:11.307" v="71" actId="1076"/>
          <ac:spMkLst>
            <pc:docMk/>
            <pc:sldMk cId="3472042040" sldId="487"/>
            <ac:spMk id="15" creationId="{9DD4828D-DE88-40BD-54C5-26A8885CD88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6" creationId="{570A8524-2926-8173-E293-75F58791ACAB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7" creationId="{0A1B0775-6721-5C36-8F53-743C120AA76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8" creationId="{A44FDD7F-973D-7108-4667-5B01C009BB5C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19" creationId="{910641CB-A4DD-4D01-0EC1-9D7DE45103DD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0" creationId="{5FC386D4-A928-3425-6905-7E50DD8D6D7E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1" creationId="{F356D177-3A32-C43A-37D2-17A758EF77D8}"/>
          </ac:spMkLst>
        </pc:spChg>
        <pc:spChg chg="add mod">
          <ac:chgData name="Александра Елфимова" userId="9158e684e78076bb" providerId="LiveId" clId="{DADFA211-33AC-4F30-AD1B-C4C892DC120B}" dt="2024-10-15T07:00:57.880" v="40" actId="571"/>
          <ac:spMkLst>
            <pc:docMk/>
            <pc:sldMk cId="3472042040" sldId="487"/>
            <ac:spMk id="22" creationId="{244832A2-E842-EA6A-755C-DFB408F40E73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3" creationId="{1C769698-7EF9-8C1C-E8CD-363F426368A8}"/>
          </ac:spMkLst>
        </pc:spChg>
        <pc:spChg chg="add mod">
          <ac:chgData name="Александра Елфимова" userId="9158e684e78076bb" providerId="LiveId" clId="{DADFA211-33AC-4F30-AD1B-C4C892DC120B}" dt="2024-10-15T07:02:34.042" v="66" actId="571"/>
          <ac:spMkLst>
            <pc:docMk/>
            <pc:sldMk cId="3472042040" sldId="487"/>
            <ac:spMk id="24" creationId="{31A93116-AA0A-0F5D-ED96-91EFA1EBD160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5" creationId="{AB9B4FF2-DB18-F0BD-F1E5-F1FA177F7308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6" creationId="{321F8738-3CD7-9C34-808B-AE3020A56A2F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7" creationId="{547C7247-24EA-1DED-6235-8B783B4910E9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28" creationId="{A76B1EB6-EC07-8F92-01ED-A53661E7ECE5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0" creationId="{AF64F033-2CB0-2CFE-6C67-EE2B1DD61817}"/>
          </ac:spMkLst>
        </pc:spChg>
        <pc:spChg chg="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1" creationId="{77DCD9C8-DF98-6F57-E268-D996C91A5B24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2" creationId="{17831D7B-D80F-AAEF-58DB-D5E8BE3F0B2E}"/>
          </ac:spMkLst>
        </pc:spChg>
        <pc:spChg chg="add mod">
          <ac:chgData name="Александра Елфимова" userId="9158e684e78076bb" providerId="LiveId" clId="{DADFA211-33AC-4F30-AD1B-C4C892DC120B}" dt="2024-10-15T07:02:51.135" v="68" actId="571"/>
          <ac:spMkLst>
            <pc:docMk/>
            <pc:sldMk cId="3472042040" sldId="487"/>
            <ac:spMk id="33" creationId="{AB1C5325-2A70-22E8-F6AD-CBCF15254B91}"/>
          </ac:spMkLst>
        </pc:spChg>
        <pc:grpChg chg="add mod">
          <ac:chgData name="Александра Елфимова" userId="9158e684e78076bb" providerId="LiveId" clId="{DADFA211-33AC-4F30-AD1B-C4C892DC120B}" dt="2024-10-15T07:03:11.307" v="71" actId="1076"/>
          <ac:grpSpMkLst>
            <pc:docMk/>
            <pc:sldMk cId="3472042040" sldId="487"/>
            <ac:grpSpMk id="9" creationId="{0191FDA8-FF1E-6989-6855-66FE057E4C51}"/>
          </ac:grpSpMkLst>
        </pc:grpChg>
        <pc:grpChg chg="add mod">
          <ac:chgData name="Александра Елфимова" userId="9158e684e78076bb" providerId="LiveId" clId="{DADFA211-33AC-4F30-AD1B-C4C892DC120B}" dt="2024-10-15T07:02:51.135" v="68" actId="571"/>
          <ac:grpSpMkLst>
            <pc:docMk/>
            <pc:sldMk cId="3472042040" sldId="487"/>
            <ac:grpSpMk id="29" creationId="{8C891B09-E0A1-564B-A72F-B33DED2213F8}"/>
          </ac:grpSpMkLst>
        </pc:grpChg>
      </pc:sldChg>
      <pc:sldChg chg="del">
        <pc:chgData name="Александра Елфимова" userId="9158e684e78076bb" providerId="LiveId" clId="{DADFA211-33AC-4F30-AD1B-C4C892DC120B}" dt="2024-10-15T07:08:07.844" v="113" actId="47"/>
        <pc:sldMkLst>
          <pc:docMk/>
          <pc:sldMk cId="3756000616" sldId="488"/>
        </pc:sldMkLst>
      </pc:sldChg>
      <pc:sldChg chg="del">
        <pc:chgData name="Александра Елфимова" userId="9158e684e78076bb" providerId="LiveId" clId="{DADFA211-33AC-4F30-AD1B-C4C892DC120B}" dt="2024-10-15T07:10:23.591" v="115" actId="47"/>
        <pc:sldMkLst>
          <pc:docMk/>
          <pc:sldMk cId="3416581439" sldId="491"/>
        </pc:sldMkLst>
      </pc:sldChg>
      <pc:sldChg chg="modSp mod">
        <pc:chgData name="Александра Елфимова" userId="9158e684e78076bb" providerId="LiveId" clId="{DADFA211-33AC-4F30-AD1B-C4C892DC120B}" dt="2024-10-15T07:07:22.489" v="112" actId="20577"/>
        <pc:sldMkLst>
          <pc:docMk/>
          <pc:sldMk cId="3165362173" sldId="492"/>
        </pc:sldMkLst>
        <pc:spChg chg="mod">
          <ac:chgData name="Александра Елфимова" userId="9158e684e78076bb" providerId="LiveId" clId="{DADFA211-33AC-4F30-AD1B-C4C892DC120B}" dt="2024-10-15T07:07:22.489" v="112" actId="20577"/>
          <ac:spMkLst>
            <pc:docMk/>
            <pc:sldMk cId="3165362173" sldId="492"/>
            <ac:spMk id="3" creationId="{00000000-0000-0000-0000-000000000000}"/>
          </ac:spMkLst>
        </pc:spChg>
      </pc:sldChg>
      <pc:sldChg chg="del">
        <pc:chgData name="Александра Елфимова" userId="9158e684e78076bb" providerId="LiveId" clId="{DADFA211-33AC-4F30-AD1B-C4C892DC120B}" dt="2024-10-15T07:09:56.679" v="114" actId="47"/>
        <pc:sldMkLst>
          <pc:docMk/>
          <pc:sldMk cId="642066216" sldId="494"/>
        </pc:sldMkLst>
      </pc:sldChg>
      <pc:sldChg chg="add del">
        <pc:chgData name="Александра Елфимова" userId="9158e684e78076bb" providerId="LiveId" clId="{DADFA211-33AC-4F30-AD1B-C4C892DC120B}" dt="2024-10-15T07:04:11.261" v="84" actId="47"/>
        <pc:sldMkLst>
          <pc:docMk/>
          <pc:sldMk cId="0" sldId="497"/>
        </pc:sldMkLst>
      </pc:sldChg>
      <pc:sldChg chg="addSp modSp add del modAnim">
        <pc:chgData name="Александра Елфимова" userId="9158e684e78076bb" providerId="LiveId" clId="{DADFA211-33AC-4F30-AD1B-C4C892DC120B}" dt="2024-10-15T07:05:39.664" v="93" actId="47"/>
        <pc:sldMkLst>
          <pc:docMk/>
          <pc:sldMk cId="0" sldId="498"/>
        </pc:sldMkLst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2" creationId="{4D60FD08-1A8A-18FA-757D-9824800D447D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3" creationId="{94CB5AAB-D3FE-8D57-B71A-4511400B7C5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1" creationId="{F732EA3B-2774-107C-202F-0FB693D90DA4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4" creationId="{502859E1-A125-6449-C6A1-6EC41802A7D7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5" creationId="{2452D967-5E3C-304E-8BF6-31C9045B0AF1}"/>
          </ac:spMkLst>
        </pc:spChg>
        <pc:spChg chg="add mod">
          <ac:chgData name="Александра Елфимова" userId="9158e684e78076bb" providerId="LiveId" clId="{DADFA211-33AC-4F30-AD1B-C4C892DC120B}" dt="2024-10-15T07:04:33.773" v="85" actId="571"/>
          <ac:spMkLst>
            <pc:docMk/>
            <pc:sldMk cId="0" sldId="498"/>
            <ac:spMk id="16" creationId="{AFF845BA-44B6-E1F2-3B2E-6F3D18AE7CC5}"/>
          </ac:spMkLst>
        </pc:spChg>
      </pc:sldChg>
      <pc:sldChg chg="addSp delSp modSp new mod modAnim">
        <pc:chgData name="Александра Елфимова" userId="9158e684e78076bb" providerId="LiveId" clId="{DADFA211-33AC-4F30-AD1B-C4C892DC120B}" dt="2024-10-15T07:06:18.164" v="100" actId="207"/>
        <pc:sldMkLst>
          <pc:docMk/>
          <pc:sldMk cId="2566274788" sldId="499"/>
        </pc:sldMkLst>
        <pc:spChg chg="del">
          <ac:chgData name="Александра Елфимова" userId="9158e684e78076bb" providerId="LiveId" clId="{DADFA211-33AC-4F30-AD1B-C4C892DC120B}" dt="2024-10-15T07:04:48.159" v="88" actId="478"/>
          <ac:spMkLst>
            <pc:docMk/>
            <pc:sldMk cId="2566274788" sldId="499"/>
            <ac:spMk id="2" creationId="{95AB7B90-5F1F-C36B-9B6E-E36CB56D1F03}"/>
          </ac:spMkLst>
        </pc:spChg>
        <pc:spChg chg="del">
          <ac:chgData name="Александра Елфимова" userId="9158e684e78076bb" providerId="LiveId" clId="{DADFA211-33AC-4F30-AD1B-C4C892DC120B}" dt="2024-10-15T07:04:50.637" v="89" actId="478"/>
          <ac:spMkLst>
            <pc:docMk/>
            <pc:sldMk cId="2566274788" sldId="499"/>
            <ac:spMk id="3" creationId="{BB3CEC53-63A5-33EB-9803-DA0B8A2B7FE4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4" creationId="{831DA37D-C6DB-87B3-B5F8-36042905F359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5" creationId="{8202F6A1-F61D-BBDA-D472-EF12D97796E2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6" creationId="{A22B1916-11D9-DFB5-611E-AFA3F1BB1F4C}"/>
          </ac:spMkLst>
        </pc:spChg>
        <pc:spChg chg="add mod">
          <ac:chgData name="Александра Елфимова" userId="9158e684e78076bb" providerId="LiveId" clId="{DADFA211-33AC-4F30-AD1B-C4C892DC120B}" dt="2024-10-15T07:05:09.451" v="90" actId="1076"/>
          <ac:spMkLst>
            <pc:docMk/>
            <pc:sldMk cId="2566274788" sldId="499"/>
            <ac:spMk id="7" creationId="{AD6F905F-F405-4038-19F2-AC1079DBA18D}"/>
          </ac:spMkLst>
        </pc:spChg>
        <pc:spChg chg="add mod">
          <ac:chgData name="Александра Елфимова" userId="9158e684e78076bb" providerId="LiveId" clId="{DADFA211-33AC-4F30-AD1B-C4C892DC120B}" dt="2024-10-15T07:06:18.164" v="100" actId="207"/>
          <ac:spMkLst>
            <pc:docMk/>
            <pc:sldMk cId="2566274788" sldId="499"/>
            <ac:spMk id="8" creationId="{D2A6D522-577D-979D-6BBA-EF6B1D3A7C39}"/>
          </ac:spMkLst>
        </pc:spChg>
        <pc:spChg chg="add mod">
          <ac:chgData name="Александра Елфимова" userId="9158e684e78076bb" providerId="LiveId" clId="{DADFA211-33AC-4F30-AD1B-C4C892DC120B}" dt="2024-10-15T07:06:05.684" v="99" actId="14100"/>
          <ac:spMkLst>
            <pc:docMk/>
            <pc:sldMk cId="2566274788" sldId="499"/>
            <ac:spMk id="9" creationId="{C217E247-8DD0-FD50-4162-7B335A93B3AC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0" creationId="{4AFDCBB6-8DCA-E42E-BBE5-AEBBDC93220D}"/>
          </ac:spMkLst>
        </pc:spChg>
        <pc:spChg chg="add mod">
          <ac:chgData name="Александра Елфимова" userId="9158e684e78076bb" providerId="LiveId" clId="{DADFA211-33AC-4F30-AD1B-C4C892DC120B}" dt="2024-10-15T07:05:32.811" v="92" actId="1076"/>
          <ac:spMkLst>
            <pc:docMk/>
            <pc:sldMk cId="2566274788" sldId="499"/>
            <ac:spMk id="11" creationId="{6D8E898A-92EC-1155-B19B-0ABBFC76FEEE}"/>
          </ac:spMkLst>
        </pc:spChg>
      </pc:sldChg>
      <pc:sldMasterChg chg="delSldLayout">
        <pc:chgData name="Александра Елфимова" userId="9158e684e78076bb" providerId="LiveId" clId="{DADFA211-33AC-4F30-AD1B-C4C892DC120B}" dt="2024-10-15T07:05:39.664" v="93" actId="47"/>
        <pc:sldMasterMkLst>
          <pc:docMk/>
          <pc:sldMasterMk cId="0" sldId="2147483657"/>
        </pc:sldMasterMkLst>
        <pc:sldLayoutChg chg="del">
          <pc:chgData name="Александра Елфимова" userId="9158e684e78076bb" providerId="LiveId" clId="{DADFA211-33AC-4F30-AD1B-C4C892DC120B}" dt="2024-10-15T07:05:39.664" v="93" actId="47"/>
          <pc:sldLayoutMkLst>
            <pc:docMk/>
            <pc:sldMasterMk cId="0" sldId="2147483657"/>
            <pc:sldLayoutMk cId="1248962839" sldId="21474839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4511C41-D8E6-4120-8B46-0183DE83FBC9}" type="datetimeFigureOut">
              <a:rPr lang="ru-RU"/>
              <a:pPr>
                <a:defRPr/>
              </a:pPr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E14C9B3-CBF9-4D7B-AA75-78156E32D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9616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BDA177-F5E4-4723-9ADD-65CFCD2AA7CD}" type="slidenum">
              <a:rPr lang="ru-RU" altLang="ru-RU" b="0"/>
              <a:pPr eaLnBrk="1" hangingPunct="1"/>
              <a:t>3</a:t>
            </a:fld>
            <a:endParaRPr lang="ru-RU" altLang="ru-RU" b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D0FF53-C19C-4D40-9F65-99668C8E7791}" type="slidenum">
              <a:rPr lang="ru-RU" altLang="ru-RU" smtClean="0"/>
              <a:pPr eaLnBrk="1" hangingPunct="1"/>
              <a:t>4</a:t>
            </a:fld>
            <a:endParaRPr lang="ru-RU" altLang="ru-RU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F9560FC-C2BB-4A75-892A-8D81C367CC96}" type="slidenum">
              <a:rPr lang="ru-RU" altLang="ru-RU" sz="1200"/>
              <a:pPr algn="r" eaLnBrk="1" hangingPunct="1"/>
              <a:t>4</a:t>
            </a:fld>
            <a:endParaRPr lang="ru-RU" altLang="ru-RU" sz="1200"/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21645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43193-5068-435B-8EEC-29CE79DE19A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6917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0A25B25-F9C4-4B86-8AA2-1DE695BB0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071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39BD-A93C-4FA7-9E16-A1EF416A8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68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EE4FD-AE16-419D-A0EA-90ABE1813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60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26A19-A7D4-4BA5-B72D-3115B1E83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E949A-ABBB-4217-8ACA-F48EF4BFE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58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81851-EC5D-4524-838A-5AD8D6863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420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6A95-89CA-44F5-B22E-31678024E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47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230C-1E6A-42E4-BC39-02E45E618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8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98DF1-DBDD-4462-B621-E1C941357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56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B8417-2735-4C45-9A24-372D49544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3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BC39-5260-4A42-A84D-AA94C945E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40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05EFF-D8B2-449A-A524-E22C7A439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47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577336-2BF6-4B48-8F51-BDE409B8A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6400800" cy="114300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+mj-cs"/>
              </a:rPr>
              <a:t>Язык Паскаль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0699" y="4038600"/>
            <a:ext cx="775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50" dirty="0">
                <a:ln w="11430"/>
                <a:solidFill>
                  <a:srgbClr val="99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Основы программирования</a:t>
            </a:r>
            <a:endParaRPr lang="en-US" sz="4000" b="1" spc="50" dirty="0">
              <a:ln w="11430"/>
              <a:solidFill>
                <a:srgbClr val="99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500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7805" y="1676400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Ввод данных с клавиатуры </a:t>
            </a:r>
            <a: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  <a:t/>
            </a:r>
            <a:br>
              <a:rPr lang="ru-RU" sz="4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+mn-ea"/>
                <a:cs typeface="+mn-cs"/>
              </a:rPr>
            </a:br>
            <a:endParaRPr lang="ru-RU" sz="4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824" y="1901950"/>
            <a:ext cx="8992211" cy="4572000"/>
          </a:xfrm>
        </p:spPr>
        <p:txBody>
          <a:bodyPr>
            <a:normAutofit lnSpcReduction="10000"/>
          </a:bodyPr>
          <a:lstStyle/>
          <a:p>
            <a:pPr marL="250825" indent="-250825" algn="ctr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ead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Readln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имя переменной)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indent="361950" algn="ctr">
              <a:buNone/>
              <a:defRPr/>
            </a:pPr>
            <a:endParaRPr lang="ru-RU" sz="2700" dirty="0">
              <a:solidFill>
                <a:schemeClr val="tx1"/>
              </a:solidFill>
            </a:endParaRPr>
          </a:p>
          <a:p>
            <a:pPr indent="-160338">
              <a:buNone/>
              <a:defRPr/>
            </a:pP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Типы вводимых значений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должны </a:t>
            </a:r>
            <a:r>
              <a:rPr lang="ru-RU" sz="3000" b="1" kern="1200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соответствовать типам переменных, </a:t>
            </a:r>
            <a:r>
              <a:rPr lang="ru-RU" sz="3000" b="1" kern="1200" dirty="0">
                <a:latin typeface="Courier New" pitchFamily="49" charset="0"/>
                <a:cs typeface="Courier New" pitchFamily="49" charset="0"/>
              </a:rPr>
              <a:t>указанных в разделе описания переменных.</a:t>
            </a:r>
          </a:p>
          <a:p>
            <a:pPr algn="ctr">
              <a:spcBef>
                <a:spcPct val="10000"/>
              </a:spcBef>
              <a:buNone/>
            </a:pP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i, j: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10000"/>
              </a:spcBef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>
              <a:buNone/>
              <a:defRPr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1589076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486400" y="838200"/>
            <a:ext cx="2957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420100" cy="420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Ввести два числа, найти их сумму и произведение.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    </a:t>
            </a:r>
            <a:r>
              <a:rPr lang="ru-RU" altLang="ru-RU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+mn-cs"/>
              </a:rPr>
              <a:t>Пример: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	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 Введите два числа: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4   5   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4+5=9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4*5=20</a:t>
            </a:r>
          </a:p>
        </p:txBody>
      </p:sp>
    </p:spTree>
    <p:extLst>
      <p:ext uri="{BB962C8B-B14F-4D97-AF65-F5344CB8AC3E}">
        <p14:creationId xmlns:p14="http://schemas.microsoft.com/office/powerpoint/2010/main" xmlns="" val="5693282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xmlns="" id="{7CAA4E4E-4A0F-47B3-BFD7-0B9CABBF6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8600"/>
            <a:ext cx="6523037" cy="30464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program </a:t>
            </a:r>
            <a:r>
              <a:rPr lang="sq-AL" sz="2400" b="1" dirty="0">
                <a:solidFill>
                  <a:srgbClr val="333399"/>
                </a:solidFill>
                <a:latin typeface="Courier New" pitchFamily="49" charset="0"/>
              </a:rPr>
              <a:t>Sum</a:t>
            </a:r>
            <a:r>
              <a:rPr lang="sq-AL" sz="2400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var a, b, </a:t>
            </a:r>
            <a:r>
              <a:rPr lang="en-US" sz="2400" b="1" dirty="0">
                <a:latin typeface="Courier New" pitchFamily="49" charset="0"/>
              </a:rPr>
              <a:t>sum</a:t>
            </a:r>
            <a:r>
              <a:rPr lang="sq-AL" sz="2400" b="1" dirty="0">
                <a:latin typeface="Courier New" pitchFamily="49" charset="0"/>
              </a:rPr>
              <a:t>: </a:t>
            </a:r>
            <a:r>
              <a:rPr lang="sq-AL" sz="2400" b="1" dirty="0">
                <a:solidFill>
                  <a:srgbClr val="C00000"/>
                </a:solidFill>
                <a:latin typeface="Courier New" pitchFamily="49" charset="0"/>
              </a:rPr>
              <a:t>integer</a:t>
            </a:r>
            <a:r>
              <a:rPr lang="sq-AL" sz="2400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begin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write(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</a:rPr>
              <a:t>Введите два числа: '</a:t>
            </a:r>
            <a:r>
              <a:rPr lang="ru-RU" sz="2400" b="1" dirty="0">
                <a:latin typeface="Courier New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read(a, b);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sum</a:t>
            </a:r>
            <a:r>
              <a:rPr lang="sq-AL" sz="2400" b="1" dirty="0">
                <a:latin typeface="Courier New" pitchFamily="49" charset="0"/>
              </a:rPr>
              <a:t>:=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</a:rPr>
              <a:t>a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</a:rPr>
              <a:t>+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</a:rPr>
              <a:t>b;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write(a,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'+'</a:t>
            </a:r>
            <a:r>
              <a:rPr lang="sq-AL" sz="2400" b="1" dirty="0">
                <a:latin typeface="Courier New" pitchFamily="49" charset="0"/>
              </a:rPr>
              <a:t>, b,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'='</a:t>
            </a:r>
            <a:r>
              <a:rPr lang="sq-AL" sz="2400" b="1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sum</a:t>
            </a:r>
            <a:r>
              <a:rPr lang="sq-AL" sz="2400" b="1" dirty="0">
                <a:latin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</a:rPr>
              <a:t>;</a:t>
            </a:r>
            <a:endParaRPr lang="sq-AL" sz="2400" b="1" dirty="0"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end.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1F278025-55EE-9E24-E9DE-62010247E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478161"/>
            <a:ext cx="6523037" cy="30464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program </a:t>
            </a:r>
            <a:r>
              <a:rPr lang="en-US" sz="2400" b="1" dirty="0" err="1">
                <a:solidFill>
                  <a:srgbClr val="333399"/>
                </a:solidFill>
                <a:latin typeface="Courier New" pitchFamily="49" charset="0"/>
              </a:rPr>
              <a:t>Proizv</a:t>
            </a:r>
            <a:r>
              <a:rPr lang="sq-AL" sz="2400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var a, b, </a:t>
            </a:r>
            <a:r>
              <a:rPr lang="en-US" sz="2400" b="1" dirty="0">
                <a:latin typeface="Courier New" pitchFamily="49" charset="0"/>
              </a:rPr>
              <a:t>p</a:t>
            </a:r>
            <a:r>
              <a:rPr lang="sq-AL" sz="2400" b="1" dirty="0">
                <a:latin typeface="Courier New" pitchFamily="49" charset="0"/>
              </a:rPr>
              <a:t>: </a:t>
            </a:r>
            <a:r>
              <a:rPr lang="sq-AL" sz="2400" b="1" dirty="0">
                <a:solidFill>
                  <a:srgbClr val="C00000"/>
                </a:solidFill>
                <a:latin typeface="Courier New" pitchFamily="49" charset="0"/>
              </a:rPr>
              <a:t>integer</a:t>
            </a:r>
            <a:r>
              <a:rPr lang="sq-AL" sz="2400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begin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write(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</a:rPr>
              <a:t>Введите два числа: '</a:t>
            </a:r>
            <a:r>
              <a:rPr lang="ru-RU" sz="2400" b="1" dirty="0">
                <a:latin typeface="Courier New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read(a, b);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p</a:t>
            </a:r>
            <a:r>
              <a:rPr lang="sq-AL" sz="2400" b="1" dirty="0">
                <a:latin typeface="Courier New" pitchFamily="49" charset="0"/>
              </a:rPr>
              <a:t>:=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</a:rPr>
              <a:t>a</a:t>
            </a:r>
            <a:r>
              <a:rPr lang="en-US" sz="2400" b="1" dirty="0">
                <a:latin typeface="Courier New" pitchFamily="49" charset="0"/>
              </a:rPr>
              <a:t> * </a:t>
            </a:r>
            <a:r>
              <a:rPr lang="sq-AL" sz="2400" b="1" dirty="0">
                <a:latin typeface="Courier New" pitchFamily="49" charset="0"/>
              </a:rPr>
              <a:t>b;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</a:rPr>
              <a:t>write(a,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</a:rPr>
              <a:t>*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</a:t>
            </a:r>
            <a:r>
              <a:rPr lang="sq-AL" sz="2400" b="1" dirty="0">
                <a:latin typeface="Courier New" pitchFamily="49" charset="0"/>
              </a:rPr>
              <a:t>, b,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</a:rPr>
              <a:t>'='</a:t>
            </a:r>
            <a:r>
              <a:rPr lang="sq-AL" sz="2400" b="1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p</a:t>
            </a:r>
            <a:r>
              <a:rPr lang="sq-AL" sz="2400" b="1" dirty="0">
                <a:latin typeface="Courier New" pitchFamily="49" charset="0"/>
              </a:rPr>
              <a:t>)</a:t>
            </a:r>
            <a:r>
              <a:rPr lang="en-US" sz="2400" b="1" dirty="0">
                <a:latin typeface="Courier New" pitchFamily="49" charset="0"/>
              </a:rPr>
              <a:t>;</a:t>
            </a:r>
            <a:endParaRPr lang="sq-AL" sz="2400" b="1" dirty="0"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</a:rPr>
              <a:t>end.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4938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486400" y="838200"/>
            <a:ext cx="2957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Задания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76200" y="2209800"/>
            <a:ext cx="8870950" cy="469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Ввести два натуральных числа, найти их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среднее арифметическое.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5000"/>
              </a:spcBef>
            </a:pPr>
            <a:r>
              <a:rPr lang="ru-RU" altLang="ru-RU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+mn-cs"/>
              </a:rPr>
              <a:t>	Пример: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Courier New" pitchFamily="49" charset="0"/>
              </a:rPr>
              <a:t>	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 Введите два числа: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alt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40   34   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 (40+34)/2=37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13391150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9316-2AFC-449F-A73F-5732A2A7670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514600" y="838200"/>
            <a:ext cx="59293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alt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Задание на дом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36525" y="2209800"/>
            <a:ext cx="8870950" cy="417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714375" indent="-71437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162050" indent="-26828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41438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520825"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14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	Напишите программу на языке Паскаль: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Ввести три числа, найти их сумму, произведение и среднее арифметическое.</a:t>
            </a:r>
            <a:endParaRPr lang="ru-RU" altLang="ru-RU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Запишите её в тетрадь!</a:t>
            </a:r>
          </a:p>
          <a:p>
            <a:pPr>
              <a:spcBef>
                <a:spcPct val="15000"/>
              </a:spcBef>
            </a:pP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415991722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5448" y="76200"/>
            <a:ext cx="6068552" cy="1323439"/>
          </a:xfr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ru-RU" altLang="ru-RU" sz="48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Структура языка Паскаль: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1905000"/>
            <a:ext cx="8229600" cy="443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program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имя программы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    </a:t>
            </a:r>
            <a:r>
              <a:rPr lang="en-US" alt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+mn-cs"/>
              </a:rPr>
              <a:t>var...;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описание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переменных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Begin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начало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  <a:spcAft>
                <a:spcPct val="25000"/>
              </a:spcAft>
            </a:pP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         … 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основная программа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15000"/>
              </a:spcBef>
            </a:pPr>
            <a:endParaRPr lang="en-US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15000"/>
              </a:spcBef>
            </a:pPr>
            <a:r>
              <a:rPr lang="en-US" altLang="ru-RU" sz="32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          end.</a:t>
            </a:r>
            <a:r>
              <a:rPr lang="en-US" altLang="ru-RU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конец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8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 b="0">
              <a:latin typeface="Times New Roman" pitchFamily="18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2057400" y="-85258"/>
            <a:ext cx="697596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Имена программы, </a:t>
            </a:r>
            <a:b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</a:b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переменных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034" y="4524289"/>
            <a:ext cx="8569325" cy="180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92175" indent="-271463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Имена</a:t>
            </a:r>
            <a:r>
              <a:rPr lang="ru-RU" altLang="ru-RU" sz="2800" dirty="0">
                <a:solidFill>
                  <a:srgbClr val="3333FF"/>
                </a:solidFill>
              </a:rPr>
              <a:t> 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НЕ</a:t>
            </a:r>
            <a:r>
              <a:rPr lang="ru-RU" altLang="ru-RU" sz="2800" dirty="0">
                <a:solidFill>
                  <a:srgbClr val="3333FF"/>
                </a:solidFill>
              </a:rPr>
              <a:t> </a:t>
            </a:r>
            <a:r>
              <a:rPr lang="ru-RU" alt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могут включать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русские буквы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пробелы</a:t>
            </a:r>
          </a:p>
          <a:p>
            <a:pPr marL="635000" lvl="8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скобки, знаки +, =, !, </a:t>
            </a:r>
            <a:r>
              <a:rPr lang="en-US" altLang="ru-RU" sz="2400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ru-RU" altLang="ru-RU" sz="2400" dirty="0">
                <a:latin typeface="Courier New" pitchFamily="49" charset="0"/>
                <a:cs typeface="Courier New" pitchFamily="49" charset="0"/>
              </a:rPr>
              <a:t> и др.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436995" y="2303098"/>
            <a:ext cx="8569325" cy="1752600"/>
            <a:chOff x="304800" y="5105400"/>
            <a:chExt cx="8569325" cy="1752600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04800" y="5105400"/>
              <a:ext cx="8569324" cy="17526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endParaRPr lang="ru-RU" altLang="ru-RU" sz="2800" dirty="0">
                <a:solidFill>
                  <a:srgbClr val="FF0000"/>
                </a:solidFill>
              </a:endParaRPr>
            </a:p>
            <a:p>
              <a:pPr algn="ctr"/>
              <a:endParaRPr lang="ru-RU" altLang="ru-RU" sz="28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04800" y="5105400"/>
              <a:ext cx="8569325" cy="12969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71463" indent="-271463" defTabSz="7223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92175" indent="-271463" defTabSz="7223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431925" defTabSz="7223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11313" defTabSz="7223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7223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7223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altLang="ru-RU" sz="2300" dirty="0">
                  <a:solidFill>
                    <a:srgbClr val="3333FF"/>
                  </a:solidFill>
                </a:rPr>
                <a:t>Какие имена правильные?</a:t>
              </a:r>
            </a:p>
            <a:p>
              <a:pPr algn="ctr"/>
              <a:r>
                <a:rPr lang="ru-RU" altLang="ru-RU" sz="2300" dirty="0"/>
                <a:t> </a:t>
              </a:r>
              <a:r>
                <a:rPr lang="en-US" altLang="ru-RU" sz="2800" dirty="0" err="1"/>
                <a:t>Xb</a:t>
              </a:r>
              <a:r>
                <a:rPr lang="ru-RU" altLang="ru-RU" sz="2800" dirty="0"/>
                <a:t>7</a:t>
              </a:r>
              <a:r>
                <a:rPr lang="en-US" altLang="ru-RU" sz="2800" dirty="0"/>
                <a:t>      RB#      pr</a:t>
              </a:r>
              <a:r>
                <a:rPr lang="ru-RU" altLang="ru-RU" sz="2800" dirty="0"/>
                <a:t>1</a:t>
              </a:r>
              <a:r>
                <a:rPr lang="en-US" altLang="ru-RU" sz="2800" dirty="0"/>
                <a:t>       </a:t>
              </a:r>
              <a:r>
                <a:rPr lang="ru-RU" altLang="ru-RU" sz="2800" dirty="0"/>
                <a:t>Коля</a:t>
              </a:r>
              <a:r>
                <a:rPr lang="en-US" altLang="ru-RU" sz="2800" dirty="0"/>
                <a:t>      </a:t>
              </a:r>
              <a:r>
                <a:rPr lang="ru-RU" altLang="ru-RU" sz="2800" dirty="0"/>
                <a:t>(</a:t>
              </a:r>
              <a:r>
                <a:rPr lang="en-US" altLang="ru-RU" sz="2800" dirty="0"/>
                <a:t>sum</a:t>
              </a:r>
              <a:r>
                <a:rPr lang="ru-RU" altLang="ru-RU" sz="2800" dirty="0"/>
                <a:t>_)</a:t>
              </a:r>
              <a:r>
                <a:rPr lang="en-US" altLang="ru-RU" sz="2800" dirty="0"/>
                <a:t>  </a:t>
              </a:r>
            </a:p>
            <a:p>
              <a:pPr algn="ctr"/>
              <a:r>
                <a:rPr lang="ru-RU" altLang="ru-RU" sz="2800" dirty="0"/>
                <a:t>№</a:t>
              </a:r>
              <a:r>
                <a:rPr lang="en-US" altLang="ru-RU" sz="2800" dirty="0"/>
                <a:t>154        </a:t>
              </a:r>
              <a:r>
                <a:rPr lang="ru-RU" altLang="ru-RU" sz="2800" dirty="0"/>
                <a:t>10</a:t>
              </a:r>
              <a:r>
                <a:rPr lang="en-US" altLang="ru-RU" sz="2800" dirty="0"/>
                <a:t>AGE          _Class6</a:t>
              </a:r>
              <a:endParaRPr lang="ru-RU" altLang="ru-RU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4825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8269821-A7FD-42EB-9C12-D790893D028B}" type="slidenum">
              <a:rPr lang="ru-RU" altLang="ru-RU" sz="1600" b="1"/>
              <a:pPr algn="r" eaLnBrk="1" hangingPunct="1"/>
              <a:t>4</a:t>
            </a:fld>
            <a:endParaRPr lang="ru-RU" altLang="ru-RU" sz="1600" b="1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6406540" y="837576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CBC5CC4B-C9D0-791C-4D5C-5323E2FD1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852441"/>
            <a:ext cx="3822637" cy="4846739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/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_1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qq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var a, b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integer;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x, y: real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 a := 9;  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66</a:t>
            </a: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:=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y := 0.8;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b := 2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5;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:= 2*(a + y)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:= b +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end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ru-RU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828800" y="273101"/>
            <a:ext cx="712909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0" hangingPunct="0">
              <a:spcBef>
                <a:spcPct val="50000"/>
              </a:spcBef>
              <a:defRPr sz="42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defRPr>
            </a:lvl1pPr>
            <a:lvl2pPr marL="742950" indent="-285750" eaLnBrk="0" hangingPunct="0">
              <a:defRPr b="1">
                <a:latin typeface="Arial" charset="0"/>
              </a:defRPr>
            </a:lvl2pPr>
            <a:lvl3pPr marL="1143000" indent="-228600" eaLnBrk="0" hangingPunct="0">
              <a:defRPr b="1">
                <a:latin typeface="Arial" charset="0"/>
              </a:defRPr>
            </a:lvl3pPr>
            <a:lvl4pPr marL="1600200" indent="-228600" eaLnBrk="0" hangingPunct="0">
              <a:defRPr b="1">
                <a:latin typeface="Arial" charset="0"/>
              </a:defRPr>
            </a:lvl4pPr>
            <a:lvl5pPr marL="2057400" indent="-228600" eaLnBrk="0" hangingPunct="0">
              <a:defRPr b="1"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9pPr>
          </a:lstStyle>
          <a:p>
            <a:pPr algn="ctr"/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Найдите ошибки: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6963" y="1921321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_1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qq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var a, b integer;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x, y: real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begin;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 a := 9;  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66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:=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y := 0.8;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b := 2,5; 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:= 2*(a + y)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:= b + x;</a:t>
            </a:r>
          </a:p>
          <a:p>
            <a:pPr marL="176213" indent="-176213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end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13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88352" y="2054655"/>
            <a:ext cx="8740150" cy="421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Арифметическое выражение может включать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константы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имена переменных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знаки арифметических операций:</a:t>
            </a:r>
          </a:p>
          <a:p>
            <a:pPr lvl="1" algn="ctr" eaLnBrk="1" hangingPunct="1">
              <a:spcBef>
                <a:spcPct val="15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</a:t>
            </a:r>
            <a:r>
              <a:rPr lang="ru-RU" altLang="ru-RU" sz="2800" dirty="0">
                <a:solidFill>
                  <a:srgbClr val="BE02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32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cs typeface="+mn-cs"/>
              </a:rPr>
              <a:t>+ -   *   /     div    mod</a:t>
            </a:r>
            <a:endParaRPr lang="ru-RU" altLang="ru-RU" sz="32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  <a:cs typeface="+mn-cs"/>
            </a:endParaRPr>
          </a:p>
          <a:p>
            <a:pPr lvl="1" algn="ctr" eaLnBrk="1" hangingPunct="1">
              <a:spcBef>
                <a:spcPct val="15000"/>
              </a:spcBef>
            </a:pPr>
            <a:endParaRPr lang="en-US" altLang="ru-RU" sz="32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  <a:cs typeface="+mn-cs"/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вызовы функций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круглые скобки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( )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-76200"/>
            <a:ext cx="67570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Вычисление математических </a:t>
            </a:r>
            <a:b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</a:br>
            <a:r>
              <a:rPr lang="ru-RU" sz="4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выражений 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057400" y="4900454"/>
            <a:ext cx="1741487" cy="398462"/>
          </a:xfrm>
          <a:prstGeom prst="wedgeRoundRectCallout">
            <a:avLst>
              <a:gd name="adj1" fmla="val 71780"/>
              <a:gd name="adj2" fmla="val -129523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умножение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4034782" y="4939824"/>
            <a:ext cx="1589088" cy="398462"/>
          </a:xfrm>
          <a:prstGeom prst="wedgeRoundRectCallout">
            <a:avLst>
              <a:gd name="adj1" fmla="val 7723"/>
              <a:gd name="adj2" fmla="val -130161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ru-RU" alt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деление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5740340" y="5014436"/>
            <a:ext cx="1589088" cy="647700"/>
          </a:xfrm>
          <a:prstGeom prst="wedgeRoundRectCallout">
            <a:avLst>
              <a:gd name="adj1" fmla="val -19391"/>
              <a:gd name="adj2" fmla="val -97547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ru-RU" alt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деление нацело</a:t>
            </a: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20916693">
            <a:off x="7377732" y="5602574"/>
            <a:ext cx="1589088" cy="647700"/>
          </a:xfrm>
          <a:prstGeom prst="wedgeRoundRectCallout">
            <a:avLst>
              <a:gd name="adj1" fmla="val 1044"/>
              <a:gd name="adj2" fmla="val -203612"/>
              <a:gd name="adj3" fmla="val 16667"/>
            </a:avLst>
          </a:prstGeom>
          <a:solidFill>
            <a:srgbClr val="E6E6E6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остаток</a:t>
            </a:r>
            <a:r>
              <a:rPr lang="ru-RU" altLang="ru-RU" b="0" dirty="0">
                <a:latin typeface="Batang" panose="02030600000101010101" pitchFamily="18" charset="-127"/>
                <a:ea typeface="Batang" panose="02030600000101010101" pitchFamily="18" charset="-127"/>
              </a:rPr>
              <a:t> от </a:t>
            </a:r>
            <a:r>
              <a:rPr lang="ru-RU" altLang="ru-RU" dirty="0">
                <a:latin typeface="Batang" panose="02030600000101010101" pitchFamily="18" charset="-127"/>
                <a:ea typeface="Batang" panose="02030600000101010101" pitchFamily="18" charset="-127"/>
              </a:rPr>
              <a:t>деления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70390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291" y="668812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Вывод данных</a:t>
            </a:r>
            <a:b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4000" b="1" i="1" kern="12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781295"/>
            <a:ext cx="7530090" cy="1900237"/>
          </a:xfrm>
        </p:spPr>
        <p:txBody>
          <a:bodyPr/>
          <a:lstStyle/>
          <a:p>
            <a:pPr>
              <a:buNone/>
            </a:pP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	Вывод данных из оперативной памяти на экран монитора:</a:t>
            </a:r>
          </a:p>
          <a:p>
            <a:pPr>
              <a:buNone/>
            </a:pPr>
            <a:endParaRPr lang="ru-RU" sz="2400" b="1" kern="1200" dirty="0">
              <a:latin typeface="Courier New" pitchFamily="49" charset="0"/>
              <a:cs typeface="Courier New" pitchFamily="49" charset="0"/>
            </a:endParaRPr>
          </a:p>
          <a:p>
            <a:pPr indent="-250825">
              <a:buNone/>
              <a:defRPr/>
            </a:pP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</a:t>
            </a:r>
            <a:r>
              <a:rPr lang="ru-RU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rite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(</a:t>
            </a:r>
            <a:r>
              <a:rPr lang="en-US" b="1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Writeln</a:t>
            </a:r>
            <a:r>
              <a:rPr lang="en-US" b="1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)</a:t>
            </a:r>
            <a:r>
              <a:rPr lang="ru-RU" sz="2400" b="1" dirty="0"/>
              <a:t>  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‘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список вывода</a:t>
            </a:r>
            <a:r>
              <a:rPr lang="en-US" sz="2400" b="1" kern="1200" dirty="0">
                <a:latin typeface="Courier New" pitchFamily="49" charset="0"/>
                <a:cs typeface="Courier New" pitchFamily="49" charset="0"/>
              </a:rPr>
              <a:t>’</a:t>
            </a:r>
            <a:r>
              <a:rPr lang="ru-RU" sz="2400" b="1" kern="12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kern="12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ct val="10000"/>
              </a:spcBef>
              <a:buNone/>
              <a:defRPr/>
            </a:pPr>
            <a:endParaRPr lang="ru-RU" b="1" i="1" dirty="0"/>
          </a:p>
          <a:p>
            <a:pPr>
              <a:spcBef>
                <a:spcPct val="10000"/>
              </a:spcBef>
              <a:buNone/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>
              <a:spcBef>
                <a:spcPct val="10000"/>
              </a:spcBef>
              <a:buNone/>
              <a:defRPr/>
            </a:pPr>
            <a:r>
              <a:rPr lang="ru-RU" b="1" i="1" dirty="0">
                <a:solidFill>
                  <a:schemeClr val="tx1"/>
                </a:solidFill>
              </a:rPr>
              <a:t> </a:t>
            </a:r>
            <a:endParaRPr lang="ru-RU" i="1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xmlns="" id="{F7603A45-B398-A478-D5CC-42DDB0521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88" y="2857221"/>
            <a:ext cx="3022600" cy="146193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program</a:t>
            </a: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99"/>
                </a:solidFill>
                <a:latin typeface="Courier New" pitchFamily="49" charset="0"/>
              </a:rPr>
              <a:t>Hello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begin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ru-RU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Привет!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en-US" sz="2000" b="1" dirty="0">
                <a:latin typeface="Courier New" pitchFamily="49" charset="0"/>
              </a:rPr>
              <a:t>);</a:t>
            </a:r>
            <a:endParaRPr lang="ru-RU" sz="2000" b="1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end.</a:t>
            </a:r>
            <a:endParaRPr lang="ru-RU" sz="20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6" name="AutoShape 9">
            <a:extLst>
              <a:ext uri="{FF2B5EF4-FFF2-40B4-BE49-F238E27FC236}">
                <a16:creationId xmlns:a16="http://schemas.microsoft.com/office/drawing/2014/main" xmlns="" id="{B6B02027-64B4-2825-B8CA-FCA08EDE1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702" y="2771183"/>
            <a:ext cx="1892300" cy="610820"/>
          </a:xfrm>
          <a:prstGeom prst="wedgeRoundRectCallout">
            <a:avLst>
              <a:gd name="adj1" fmla="val -77971"/>
              <a:gd name="adj2" fmla="val 73814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dirty="0">
                <a:latin typeface="Arial" charset="0"/>
              </a:rPr>
              <a:t>оператор вывода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A72BFB0-72F6-1751-51FC-C79190C979A5}"/>
              </a:ext>
            </a:extLst>
          </p:cNvPr>
          <p:cNvSpPr/>
          <p:nvPr/>
        </p:nvSpPr>
        <p:spPr>
          <a:xfrm>
            <a:off x="3375821" y="3615321"/>
            <a:ext cx="4275137" cy="646331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ru-RU" b="1" dirty="0">
                <a:latin typeface="Arial" charset="0"/>
              </a:rPr>
              <a:t>Оператор </a:t>
            </a:r>
            <a:r>
              <a:rPr lang="ru-RU" dirty="0">
                <a:latin typeface="Arial" charset="0"/>
              </a:rPr>
              <a:t>— это команда языка программирования.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xmlns="" id="{319CF60C-46F6-CE31-9391-08B440747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5" y="4533454"/>
            <a:ext cx="5178425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ru-RU" sz="2000" b="1" dirty="0">
                <a:latin typeface="Courier New" pitchFamily="49" charset="0"/>
              </a:rPr>
              <a:t>Вася</a:t>
            </a:r>
            <a:r>
              <a:rPr lang="en-US" sz="2000" b="1" dirty="0">
                <a:latin typeface="Courier New" pitchFamily="49" charset="0"/>
              </a:rPr>
              <a:t>!);</a:t>
            </a:r>
            <a:endParaRPr lang="ru-RU" sz="2000" b="1" dirty="0">
              <a:latin typeface="Courier New" pitchFamily="49" charset="0"/>
            </a:endParaRPr>
          </a:p>
        </p:txBody>
      </p:sp>
      <p:grpSp>
        <p:nvGrpSpPr>
          <p:cNvPr id="9" name="Group 55">
            <a:extLst>
              <a:ext uri="{FF2B5EF4-FFF2-40B4-BE49-F238E27FC236}">
                <a16:creationId xmlns:a16="http://schemas.microsoft.com/office/drawing/2014/main" xmlns="" id="{0191FDA8-FF1E-6989-6855-66FE057E4C51}"/>
              </a:ext>
            </a:extLst>
          </p:cNvPr>
          <p:cNvGrpSpPr>
            <a:grpSpLocks/>
          </p:cNvGrpSpPr>
          <p:nvPr/>
        </p:nvGrpSpPr>
        <p:grpSpPr bwMode="auto">
          <a:xfrm>
            <a:off x="5513389" y="4465218"/>
            <a:ext cx="2251869" cy="584284"/>
            <a:chOff x="433" y="3902"/>
            <a:chExt cx="1611" cy="418"/>
          </a:xfrm>
        </p:grpSpPr>
        <p:sp>
          <p:nvSpPr>
            <p:cNvPr id="10" name="Text Box 56">
              <a:extLst>
                <a:ext uri="{FF2B5EF4-FFF2-40B4-BE49-F238E27FC236}">
                  <a16:creationId xmlns:a16="http://schemas.microsoft.com/office/drawing/2014/main" xmlns="" id="{7F98BEF0-B727-E000-3D5F-4D28F7222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317" cy="252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000" dirty="0">
                  <a:latin typeface="Arial" charset="0"/>
                </a:rPr>
                <a:t>  Что плохо?</a:t>
              </a:r>
            </a:p>
          </p:txBody>
        </p:sp>
        <p:sp>
          <p:nvSpPr>
            <p:cNvPr id="11" name="Oval 57">
              <a:extLst>
                <a:ext uri="{FF2B5EF4-FFF2-40B4-BE49-F238E27FC236}">
                  <a16:creationId xmlns:a16="http://schemas.microsoft.com/office/drawing/2014/main" xmlns="" id="{7D5949F7-2BFA-525A-496C-B953C5641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</a:p>
          </p:txBody>
        </p:sp>
      </p:grp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xmlns="" id="{70DDFF23-D2E5-1D7A-BF2C-7DA9DB69A4DB}"/>
              </a:ext>
            </a:extLst>
          </p:cNvPr>
          <p:cNvSpPr/>
          <p:nvPr/>
        </p:nvSpPr>
        <p:spPr bwMode="auto">
          <a:xfrm>
            <a:off x="2217739" y="5008516"/>
            <a:ext cx="288925" cy="393700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xmlns="" id="{1BD9F23A-8AF4-56A4-A86C-274401D2A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4" y="5483668"/>
            <a:ext cx="5178425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 b="1" dirty="0">
                <a:latin typeface="Courier New" pitchFamily="49" charset="0"/>
              </a:rPr>
              <a:t>write(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0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0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000" b="1" dirty="0">
                <a:latin typeface="Courier New" pitchFamily="49" charset="0"/>
              </a:rPr>
              <a:t>);</a:t>
            </a:r>
            <a:endParaRPr lang="ru-RU" sz="20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14" name="Левая фигурная скобка 13">
            <a:extLst>
              <a:ext uri="{FF2B5EF4-FFF2-40B4-BE49-F238E27FC236}">
                <a16:creationId xmlns:a16="http://schemas.microsoft.com/office/drawing/2014/main" xmlns="" id="{6242F58A-7865-006B-375E-F1AE52C326D5}"/>
              </a:ext>
            </a:extLst>
          </p:cNvPr>
          <p:cNvSpPr>
            <a:spLocks/>
          </p:cNvSpPr>
          <p:nvPr/>
        </p:nvSpPr>
        <p:spPr bwMode="auto">
          <a:xfrm rot="16200000">
            <a:off x="2211388" y="4537093"/>
            <a:ext cx="301625" cy="2928936"/>
          </a:xfrm>
          <a:prstGeom prst="leftBrace">
            <a:avLst>
              <a:gd name="adj1" fmla="val 4729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DD4828D-DE88-40BD-54C5-26A8885CD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6248400"/>
            <a:ext cx="2286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dirty="0">
                <a:solidFill>
                  <a:srgbClr val="000000"/>
                </a:solidFill>
              </a:rPr>
              <a:t>вся строка в апострофах</a:t>
            </a:r>
          </a:p>
        </p:txBody>
      </p:sp>
    </p:spTree>
    <p:extLst>
      <p:ext uri="{BB962C8B-B14F-4D97-AF65-F5344CB8AC3E}">
        <p14:creationId xmlns:p14="http://schemas.microsoft.com/office/powerpoint/2010/main" xmlns="" val="3472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xmlns="" id="{831DA37D-C6DB-87B3-B5F8-36042905F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5654675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write(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b="1" dirty="0">
                <a:latin typeface="Courier New" pitchFamily="49" charset="0"/>
              </a:rPr>
              <a:t>write(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Петя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202F6A1-F61D-BBDA-D472-EF12D9779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1389063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>
                <a:solidFill>
                  <a:srgbClr val="000000"/>
                </a:solidFill>
              </a:rPr>
              <a:t>ожидание: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xmlns="" id="{A22B1916-11D9-DFB5-611E-AFA3F1BB1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770063"/>
            <a:ext cx="3059112" cy="954087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Вася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Петя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xmlns="" id="{AD6F905F-F405-4038-19F2-AC1079DB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148013"/>
            <a:ext cx="5942012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Вася</a:t>
            </a:r>
            <a:r>
              <a:rPr lang="en-US" sz="2800" b="1" dirty="0">
                <a:latin typeface="Courier New" pitchFamily="49" charset="0"/>
              </a:rPr>
              <a:t>!</a:t>
            </a:r>
            <a:r>
              <a:rPr lang="ru-RU" sz="2800" b="1" dirty="0">
                <a:latin typeface="Courier New" pitchFamily="49" charset="0"/>
              </a:rPr>
              <a:t>Привет</a:t>
            </a:r>
            <a:r>
              <a:rPr lang="en-US" sz="2800" b="1" dirty="0">
                <a:latin typeface="Courier New" pitchFamily="49" charset="0"/>
              </a:rPr>
              <a:t>, </a:t>
            </a:r>
            <a:r>
              <a:rPr lang="ru-RU" sz="2800" b="1" dirty="0">
                <a:latin typeface="Courier New" pitchFamily="49" charset="0"/>
              </a:rPr>
              <a:t>Петя</a:t>
            </a:r>
            <a:r>
              <a:rPr lang="en-US" sz="2800" b="1" dirty="0">
                <a:latin typeface="Courier New" pitchFamily="49" charset="0"/>
              </a:rPr>
              <a:t>!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xmlns="" id="{D2A6D522-577D-979D-6BBA-EF6B1D3A7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24338"/>
            <a:ext cx="5965825" cy="9540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800" b="1" dirty="0" err="1">
                <a:latin typeface="Courier New" pitchFamily="49" charset="0"/>
              </a:rPr>
              <a:t>write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</a:rPr>
              <a:t>ln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Вася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800" b="1" dirty="0" err="1">
                <a:latin typeface="Courier New" pitchFamily="49" charset="0"/>
              </a:rPr>
              <a:t>write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</a:rPr>
              <a:t>ln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'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Привет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, </a:t>
            </a:r>
            <a:r>
              <a:rPr lang="ru-RU" sz="2800" b="1" dirty="0">
                <a:solidFill>
                  <a:srgbClr val="0095FF"/>
                </a:solidFill>
                <a:latin typeface="Courier New" pitchFamily="49" charset="0"/>
              </a:rPr>
              <a:t>Петя</a:t>
            </a:r>
            <a:r>
              <a:rPr lang="en-US" sz="2800" b="1" dirty="0">
                <a:solidFill>
                  <a:srgbClr val="0095FF"/>
                </a:solidFill>
                <a:latin typeface="Courier New" pitchFamily="49" charset="0"/>
              </a:rPr>
              <a:t>!'</a:t>
            </a:r>
            <a:r>
              <a:rPr lang="en-US" sz="2800" b="1" dirty="0">
                <a:latin typeface="Courier New" pitchFamily="49" charset="0"/>
              </a:rPr>
              <a:t>);</a:t>
            </a:r>
            <a:endParaRPr lang="ru-RU" sz="2800" b="1" dirty="0">
              <a:solidFill>
                <a:srgbClr val="0095FF"/>
              </a:solidFill>
              <a:latin typeface="Courier New" pitchFamily="49" charset="0"/>
            </a:endParaRPr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xmlns="" id="{C217E247-8DD0-FD50-4162-7B335A93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3419" y="5614219"/>
            <a:ext cx="2697162" cy="838200"/>
          </a:xfrm>
          <a:prstGeom prst="wedgeRoundRectCallout">
            <a:avLst>
              <a:gd name="adj1" fmla="val -59419"/>
              <a:gd name="adj2" fmla="val -119340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и перейти на новую строку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AFDCBB6-8DCA-E42E-BBE5-AEBBDC932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17800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0000"/>
                </a:solidFill>
              </a:rPr>
              <a:t>реальность: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D8E898A-92EC-1155-B19B-0ABBFC76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02050"/>
            <a:ext cx="2286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2400">
                <a:solidFill>
                  <a:srgbClr val="000000"/>
                </a:solidFill>
              </a:rPr>
              <a:t>решение:</a:t>
            </a:r>
          </a:p>
        </p:txBody>
      </p:sp>
    </p:spTree>
    <p:extLst>
      <p:ext uri="{BB962C8B-B14F-4D97-AF65-F5344CB8AC3E}">
        <p14:creationId xmlns:p14="http://schemas.microsoft.com/office/powerpoint/2010/main" xmlns="" val="256627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3"/>
          <p:cNvSpPr>
            <a:spLocks noGrp="1"/>
          </p:cNvSpPr>
          <p:nvPr>
            <p:ph idx="4294967295"/>
          </p:nvPr>
        </p:nvSpPr>
        <p:spPr>
          <a:xfrm>
            <a:off x="152400" y="1981200"/>
            <a:ext cx="4038600" cy="4352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Program pr1;</a:t>
            </a:r>
            <a:r>
              <a:rPr lang="ru-RU" altLang="ru-RU" sz="2700" dirty="0">
                <a:latin typeface="Times New Roman" pitchFamily="18" charset="0"/>
              </a:rPr>
              <a:t>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  BEGIN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Write(‘</a:t>
            </a:r>
            <a:r>
              <a:rPr lang="ru-RU" altLang="ru-RU" sz="2700" b="1" dirty="0">
                <a:latin typeface="Times New Roman" pitchFamily="18" charset="0"/>
              </a:rPr>
              <a:t>Начали!</a:t>
            </a:r>
            <a:r>
              <a:rPr lang="en-US" altLang="ru-RU" sz="2700" b="1" dirty="0">
                <a:latin typeface="Times New Roman" pitchFamily="18" charset="0"/>
              </a:rPr>
              <a:t>’)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b="1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Write(8+1)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b="1" dirty="0">
                <a:latin typeface="Times New Roman" pitchFamily="18" charset="0"/>
              </a:rPr>
              <a:t>		</a:t>
            </a:r>
            <a:r>
              <a:rPr lang="en-US" altLang="ru-RU" sz="2700" b="1" dirty="0">
                <a:latin typeface="Times New Roman" pitchFamily="18" charset="0"/>
              </a:rPr>
              <a:t>Write(5)</a:t>
            </a:r>
            <a:r>
              <a:rPr lang="ru-RU" altLang="ru-RU" sz="2700" b="1" dirty="0">
                <a:latin typeface="Times New Roman" pitchFamily="18" charset="0"/>
              </a:rPr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ru-RU" sz="2700" dirty="0">
                <a:latin typeface="Times New Roman" pitchFamily="18" charset="0"/>
              </a:rPr>
              <a:t>  END</a:t>
            </a:r>
            <a:r>
              <a:rPr lang="ru-RU" altLang="ru-RU" sz="2700" dirty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2700" kern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Результат выполнения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533400" y="5562600"/>
            <a:ext cx="2016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dirty="0">
                <a:latin typeface="Times New Roman" pitchFamily="18" charset="0"/>
              </a:rPr>
              <a:t>Начали!95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905000"/>
            <a:ext cx="4572000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Program pr1;</a:t>
            </a:r>
            <a:r>
              <a:rPr lang="ru-RU" altLang="ru-RU" sz="2700" dirty="0">
                <a:latin typeface="Times New Roman" pitchFamily="18" charset="0"/>
                <a:cs typeface="+mn-cs"/>
              </a:rPr>
              <a:t>		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BEGIN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(‘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Начали!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’)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b="1" dirty="0">
                <a:latin typeface="Times New Roman" pitchFamily="18" charset="0"/>
                <a:cs typeface="+mn-cs"/>
              </a:rPr>
              <a:t> 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(8+1)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b="1" dirty="0">
                <a:latin typeface="Times New Roman" pitchFamily="18" charset="0"/>
                <a:cs typeface="+mn-cs"/>
              </a:rPr>
              <a:t>            </a:t>
            </a:r>
            <a:r>
              <a:rPr lang="en-US" altLang="ru-RU" sz="2700" b="1" dirty="0" err="1">
                <a:latin typeface="Times New Roman" pitchFamily="18" charset="0"/>
                <a:cs typeface="+mn-cs"/>
              </a:rPr>
              <a:t>Writeln</a:t>
            </a:r>
            <a:r>
              <a:rPr lang="en-US" altLang="ru-RU" sz="2700" b="1" dirty="0">
                <a:latin typeface="Times New Roman" pitchFamily="18" charset="0"/>
                <a:cs typeface="+mn-cs"/>
              </a:rPr>
              <a:t>(5)</a:t>
            </a:r>
            <a:r>
              <a:rPr lang="ru-RU" altLang="ru-RU" sz="2700" b="1" dirty="0">
                <a:latin typeface="Times New Roman" pitchFamily="18" charset="0"/>
                <a:cs typeface="+mn-cs"/>
              </a:rPr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ru-RU" sz="2700" dirty="0">
                <a:latin typeface="Times New Roman" pitchFamily="18" charset="0"/>
                <a:cs typeface="+mn-cs"/>
              </a:rPr>
              <a:t>  END</a:t>
            </a:r>
            <a:r>
              <a:rPr lang="ru-RU" altLang="ru-RU" sz="2700" dirty="0">
                <a:latin typeface="Times New Roman" pitchFamily="18" charset="0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ru-RU" altLang="ru-RU" sz="27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+mn-cs"/>
              </a:rPr>
              <a:t>Результат выполнения</a:t>
            </a:r>
          </a:p>
        </p:txBody>
      </p:sp>
      <p:sp>
        <p:nvSpPr>
          <p:cNvPr id="5" name="Text Box 64"/>
          <p:cNvSpPr txBox="1">
            <a:spLocks noChangeArrowheads="1"/>
          </p:cNvSpPr>
          <p:nvPr/>
        </p:nvSpPr>
        <p:spPr bwMode="auto">
          <a:xfrm>
            <a:off x="5105400" y="5257800"/>
            <a:ext cx="20161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dirty="0">
                <a:latin typeface="Times New Roman" pitchFamily="18" charset="0"/>
              </a:rPr>
              <a:t>Начали!</a:t>
            </a:r>
            <a:endParaRPr lang="en-US" altLang="ru-RU" sz="2800" dirty="0"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800" dirty="0">
                <a:latin typeface="Times New Roman" pitchFamily="18" charset="0"/>
              </a:rPr>
              <a:t>9</a:t>
            </a:r>
            <a:endParaRPr lang="en-US" altLang="ru-RU" sz="2800" dirty="0">
              <a:latin typeface="Times New Roman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800" dirty="0">
                <a:latin typeface="Times New Roman" pitchFamily="18" charset="0"/>
              </a:rPr>
              <a:t>5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053740" y="1291130"/>
            <a:ext cx="7016195" cy="610820"/>
          </a:xfrm>
        </p:spPr>
        <p:txBody>
          <a:bodyPr>
            <a:noAutofit/>
          </a:bodyPr>
          <a:lstStyle/>
          <a:p>
            <a:pPr algn="r"/>
            <a: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Вывод данных</a:t>
            </a:r>
            <a:br>
              <a:rPr lang="ru-RU" sz="4000" b="1" i="1" kern="12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</a:br>
            <a:endParaRPr lang="ru-RU" sz="4000" b="1" i="1" kern="12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1981200"/>
            <a:ext cx="849694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(‘Мне 12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лет');		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Мне 12 лет</a:t>
            </a:r>
          </a:p>
          <a:p>
            <a:pPr>
              <a:defRPr/>
            </a:pPr>
            <a:endParaRPr lang="ru-RU" sz="2400" dirty="0"/>
          </a:p>
          <a:p>
            <a:pPr algn="ctr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:=6;</a:t>
            </a:r>
          </a:p>
          <a:p>
            <a:pPr algn="ct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('Я учусь в ', а,' классе');</a:t>
            </a:r>
            <a:r>
              <a:rPr lang="ru-RU" sz="2400" b="1" dirty="0"/>
              <a:t>	</a:t>
            </a:r>
            <a:br>
              <a:rPr lang="ru-RU" sz="2400" b="1" dirty="0"/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Я учусь в 6 классе</a:t>
            </a:r>
          </a:p>
          <a:p>
            <a:pPr>
              <a:defRPr/>
            </a:pPr>
            <a:endParaRPr lang="ru-RU" sz="2400" dirty="0"/>
          </a:p>
          <a:p>
            <a:pPr algn="r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х:=3;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у:=6;</a:t>
            </a:r>
          </a:p>
          <a:p>
            <a:pPr algn="r"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Writeln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800" b="1" dirty="0" err="1">
                <a:latin typeface="Courier New" pitchFamily="49" charset="0"/>
                <a:cs typeface="Courier New" pitchFamily="49" charset="0"/>
              </a:rPr>
              <a:t>х+у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’ ‘,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'рублей');</a:t>
            </a:r>
            <a:br>
              <a:rPr lang="ru-RU" sz="2800" b="1" dirty="0">
                <a:latin typeface="Courier New" pitchFamily="49" charset="0"/>
                <a:cs typeface="Courier New" pitchFamily="49" charset="0"/>
              </a:rPr>
            </a:b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На экране появится: 9</a:t>
            </a:r>
            <a:r>
              <a:rPr lang="en-US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ru-RU" sz="2400" dirty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рублей</a:t>
            </a:r>
          </a:p>
          <a:p>
            <a:pPr>
              <a:defRPr/>
            </a:pPr>
            <a:endParaRPr lang="ru-RU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9551" y="856844"/>
            <a:ext cx="81407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ea typeface="+mj-ea"/>
                <a:cs typeface="+mj-cs"/>
              </a:rPr>
              <a:t>Оператор вывода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1653621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2864</TotalTime>
  <Words>416</Words>
  <Application>Microsoft Office PowerPoint</Application>
  <PresentationFormat>Экран (4:3)</PresentationFormat>
  <Paragraphs>164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Палитра</vt:lpstr>
      <vt:lpstr>Слайд 1</vt:lpstr>
      <vt:lpstr>Структура языка Паскаль:</vt:lpstr>
      <vt:lpstr>Слайд 3</vt:lpstr>
      <vt:lpstr>Слайд 4</vt:lpstr>
      <vt:lpstr>Слайд 5</vt:lpstr>
      <vt:lpstr>Вывод данных </vt:lpstr>
      <vt:lpstr>Слайд 7</vt:lpstr>
      <vt:lpstr>Вывод данных </vt:lpstr>
      <vt:lpstr>Слайд 9</vt:lpstr>
      <vt:lpstr>Ввод данных с клавиатуры  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Егор</dc:creator>
  <cp:lastModifiedBy>Zver</cp:lastModifiedBy>
  <cp:revision>133</cp:revision>
  <cp:lastPrinted>1601-01-01T00:00:00Z</cp:lastPrinted>
  <dcterms:created xsi:type="dcterms:W3CDTF">2008-02-21T16:54:09Z</dcterms:created>
  <dcterms:modified xsi:type="dcterms:W3CDTF">2024-11-06T15:23:22Z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