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3E5836-C0FA-410C-976F-AD548E9431CF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45F4B17-E66E-439F-8872-DFB2C12C5DB5}">
      <dgm:prSet phldrT="[Текст]"/>
      <dgm:spPr/>
      <dgm:t>
        <a:bodyPr/>
        <a:lstStyle/>
        <a:p>
          <a:r>
            <a:rPr lang="ru-RU" dirty="0"/>
            <a:t>«наука страсти нежной» - алогизм</a:t>
          </a:r>
        </a:p>
      </dgm:t>
    </dgm:pt>
    <dgm:pt modelId="{4A499CAB-ACC6-4528-A6A3-E34D8083B0D6}" type="parTrans" cxnId="{659D1A7E-8C95-4B8B-9C3D-9F0D84FD3F52}">
      <dgm:prSet/>
      <dgm:spPr/>
      <dgm:t>
        <a:bodyPr/>
        <a:lstStyle/>
        <a:p>
          <a:endParaRPr lang="ru-RU"/>
        </a:p>
      </dgm:t>
    </dgm:pt>
    <dgm:pt modelId="{2991420D-1391-4ECC-8791-DB419A82A516}" type="sibTrans" cxnId="{659D1A7E-8C95-4B8B-9C3D-9F0D84FD3F52}">
      <dgm:prSet/>
      <dgm:spPr/>
      <dgm:t>
        <a:bodyPr/>
        <a:lstStyle/>
        <a:p>
          <a:endParaRPr lang="ru-RU"/>
        </a:p>
      </dgm:t>
    </dgm:pt>
    <dgm:pt modelId="{3365F047-5691-49F1-AF7D-EEC9040A5EF4}">
      <dgm:prSet phldrT="[Текст]"/>
      <dgm:spPr/>
      <dgm:t>
        <a:bodyPr/>
        <a:lstStyle/>
        <a:p>
          <a:r>
            <a:rPr lang="ru-RU" dirty="0"/>
            <a:t>Страсть – накал чувств</a:t>
          </a:r>
        </a:p>
      </dgm:t>
    </dgm:pt>
    <dgm:pt modelId="{DA7CEDBC-1A5B-41AD-9AA0-B493737AA43E}" type="parTrans" cxnId="{E076F6D6-B7B8-43A5-856C-FBF3BF487141}">
      <dgm:prSet/>
      <dgm:spPr/>
      <dgm:t>
        <a:bodyPr/>
        <a:lstStyle/>
        <a:p>
          <a:endParaRPr lang="ru-RU"/>
        </a:p>
      </dgm:t>
    </dgm:pt>
    <dgm:pt modelId="{0C287B4D-89F5-4D5E-A408-C7C3FF298424}" type="sibTrans" cxnId="{E076F6D6-B7B8-43A5-856C-FBF3BF487141}">
      <dgm:prSet/>
      <dgm:spPr/>
      <dgm:t>
        <a:bodyPr/>
        <a:lstStyle/>
        <a:p>
          <a:endParaRPr lang="ru-RU"/>
        </a:p>
      </dgm:t>
    </dgm:pt>
    <dgm:pt modelId="{4B8CDF35-4FD2-4B3F-A393-1E94EEF2FF5B}">
      <dgm:prSet phldrT="[Текст]"/>
      <dgm:spPr/>
      <dgm:t>
        <a:bodyPr/>
        <a:lstStyle/>
        <a:p>
          <a:r>
            <a:rPr lang="ru-RU" dirty="0"/>
            <a:t>Наука - беспристрастность</a:t>
          </a:r>
        </a:p>
      </dgm:t>
    </dgm:pt>
    <dgm:pt modelId="{E8144A74-457E-4530-B1DC-FAB97CC0F6AA}" type="parTrans" cxnId="{BDA79507-74EF-4ECB-8645-CC2690FA8D60}">
      <dgm:prSet/>
      <dgm:spPr/>
      <dgm:t>
        <a:bodyPr/>
        <a:lstStyle/>
        <a:p>
          <a:endParaRPr lang="ru-RU"/>
        </a:p>
      </dgm:t>
    </dgm:pt>
    <dgm:pt modelId="{4764EC19-3F09-414D-9354-215484D0C095}" type="sibTrans" cxnId="{BDA79507-74EF-4ECB-8645-CC2690FA8D60}">
      <dgm:prSet/>
      <dgm:spPr/>
      <dgm:t>
        <a:bodyPr/>
        <a:lstStyle/>
        <a:p>
          <a:endParaRPr lang="ru-RU"/>
        </a:p>
      </dgm:t>
    </dgm:pt>
    <dgm:pt modelId="{73621B8F-B064-4C37-A0F9-13104CA81D3D}" type="pres">
      <dgm:prSet presAssocID="{B53E5836-C0FA-410C-976F-AD548E9431CF}" presName="Name0" presStyleCnt="0">
        <dgm:presLayoutVars>
          <dgm:dir/>
          <dgm:resizeHandles val="exact"/>
        </dgm:presLayoutVars>
      </dgm:prSet>
      <dgm:spPr/>
    </dgm:pt>
    <dgm:pt modelId="{FAE2249A-C3B2-4104-99D5-BEB35C30E35B}" type="pres">
      <dgm:prSet presAssocID="{F45F4B17-E66E-439F-8872-DFB2C12C5DB5}" presName="node" presStyleLbl="node1" presStyleIdx="0" presStyleCnt="3">
        <dgm:presLayoutVars>
          <dgm:bulletEnabled val="1"/>
        </dgm:presLayoutVars>
      </dgm:prSet>
      <dgm:spPr/>
    </dgm:pt>
    <dgm:pt modelId="{AF2AE739-3C06-44F9-BBDD-5BEC551A97E1}" type="pres">
      <dgm:prSet presAssocID="{2991420D-1391-4ECC-8791-DB419A82A516}" presName="sibTrans" presStyleLbl="sibTrans2D1" presStyleIdx="0" presStyleCnt="3"/>
      <dgm:spPr/>
    </dgm:pt>
    <dgm:pt modelId="{4163C8E5-CC41-4491-B0AD-3A72843E9364}" type="pres">
      <dgm:prSet presAssocID="{2991420D-1391-4ECC-8791-DB419A82A516}" presName="connectorText" presStyleLbl="sibTrans2D1" presStyleIdx="0" presStyleCnt="3"/>
      <dgm:spPr/>
    </dgm:pt>
    <dgm:pt modelId="{8832509F-DB05-48A4-A8C7-46C4CE19CCE6}" type="pres">
      <dgm:prSet presAssocID="{3365F047-5691-49F1-AF7D-EEC9040A5EF4}" presName="node" presStyleLbl="node1" presStyleIdx="1" presStyleCnt="3">
        <dgm:presLayoutVars>
          <dgm:bulletEnabled val="1"/>
        </dgm:presLayoutVars>
      </dgm:prSet>
      <dgm:spPr/>
    </dgm:pt>
    <dgm:pt modelId="{448A285B-2497-4C77-B4F5-24B3A2668FF3}" type="pres">
      <dgm:prSet presAssocID="{0C287B4D-89F5-4D5E-A408-C7C3FF298424}" presName="sibTrans" presStyleLbl="sibTrans2D1" presStyleIdx="1" presStyleCnt="3"/>
      <dgm:spPr/>
    </dgm:pt>
    <dgm:pt modelId="{C58859EC-D949-4147-A2B0-78C7549B8526}" type="pres">
      <dgm:prSet presAssocID="{0C287B4D-89F5-4D5E-A408-C7C3FF298424}" presName="connectorText" presStyleLbl="sibTrans2D1" presStyleIdx="1" presStyleCnt="3"/>
      <dgm:spPr/>
    </dgm:pt>
    <dgm:pt modelId="{E7D0A2C0-9B1D-45F8-A0F2-6A7060935957}" type="pres">
      <dgm:prSet presAssocID="{4B8CDF35-4FD2-4B3F-A393-1E94EEF2FF5B}" presName="node" presStyleLbl="node1" presStyleIdx="2" presStyleCnt="3">
        <dgm:presLayoutVars>
          <dgm:bulletEnabled val="1"/>
        </dgm:presLayoutVars>
      </dgm:prSet>
      <dgm:spPr/>
    </dgm:pt>
    <dgm:pt modelId="{7DD90471-64FD-45E1-8898-55840DEF9E9E}" type="pres">
      <dgm:prSet presAssocID="{4764EC19-3F09-414D-9354-215484D0C095}" presName="sibTrans" presStyleLbl="sibTrans2D1" presStyleIdx="2" presStyleCnt="3"/>
      <dgm:spPr/>
    </dgm:pt>
    <dgm:pt modelId="{42FD10B9-AF53-4176-B6EE-075F9D32BD70}" type="pres">
      <dgm:prSet presAssocID="{4764EC19-3F09-414D-9354-215484D0C095}" presName="connectorText" presStyleLbl="sibTrans2D1" presStyleIdx="2" presStyleCnt="3"/>
      <dgm:spPr/>
    </dgm:pt>
  </dgm:ptLst>
  <dgm:cxnLst>
    <dgm:cxn modelId="{BDA79507-74EF-4ECB-8645-CC2690FA8D60}" srcId="{B53E5836-C0FA-410C-976F-AD548E9431CF}" destId="{4B8CDF35-4FD2-4B3F-A393-1E94EEF2FF5B}" srcOrd="2" destOrd="0" parTransId="{E8144A74-457E-4530-B1DC-FAB97CC0F6AA}" sibTransId="{4764EC19-3F09-414D-9354-215484D0C095}"/>
    <dgm:cxn modelId="{FB340117-8858-47F2-B984-58D7D9798CA4}" type="presOf" srcId="{F45F4B17-E66E-439F-8872-DFB2C12C5DB5}" destId="{FAE2249A-C3B2-4104-99D5-BEB35C30E35B}" srcOrd="0" destOrd="0" presId="urn:microsoft.com/office/officeart/2005/8/layout/cycle7"/>
    <dgm:cxn modelId="{5AE8C21A-241A-4D18-92BA-89BCD1CBBAB6}" type="presOf" srcId="{0C287B4D-89F5-4D5E-A408-C7C3FF298424}" destId="{C58859EC-D949-4147-A2B0-78C7549B8526}" srcOrd="1" destOrd="0" presId="urn:microsoft.com/office/officeart/2005/8/layout/cycle7"/>
    <dgm:cxn modelId="{49945C62-D9CF-4F84-84AF-9D81D94ADA92}" type="presOf" srcId="{3365F047-5691-49F1-AF7D-EEC9040A5EF4}" destId="{8832509F-DB05-48A4-A8C7-46C4CE19CCE6}" srcOrd="0" destOrd="0" presId="urn:microsoft.com/office/officeart/2005/8/layout/cycle7"/>
    <dgm:cxn modelId="{01C22E6E-1CBC-4519-9241-1599E99DFB7C}" type="presOf" srcId="{2991420D-1391-4ECC-8791-DB419A82A516}" destId="{AF2AE739-3C06-44F9-BBDD-5BEC551A97E1}" srcOrd="0" destOrd="0" presId="urn:microsoft.com/office/officeart/2005/8/layout/cycle7"/>
    <dgm:cxn modelId="{20E4077B-F042-431A-BDFE-DBE60F6FFE86}" type="presOf" srcId="{2991420D-1391-4ECC-8791-DB419A82A516}" destId="{4163C8E5-CC41-4491-B0AD-3A72843E9364}" srcOrd="1" destOrd="0" presId="urn:microsoft.com/office/officeart/2005/8/layout/cycle7"/>
    <dgm:cxn modelId="{659D1A7E-8C95-4B8B-9C3D-9F0D84FD3F52}" srcId="{B53E5836-C0FA-410C-976F-AD548E9431CF}" destId="{F45F4B17-E66E-439F-8872-DFB2C12C5DB5}" srcOrd="0" destOrd="0" parTransId="{4A499CAB-ACC6-4528-A6A3-E34D8083B0D6}" sibTransId="{2991420D-1391-4ECC-8791-DB419A82A516}"/>
    <dgm:cxn modelId="{E8907682-E979-4F58-8F26-8FEF05C68583}" type="presOf" srcId="{0C287B4D-89F5-4D5E-A408-C7C3FF298424}" destId="{448A285B-2497-4C77-B4F5-24B3A2668FF3}" srcOrd="0" destOrd="0" presId="urn:microsoft.com/office/officeart/2005/8/layout/cycle7"/>
    <dgm:cxn modelId="{D83711C4-537E-470F-A934-34BADF590A6E}" type="presOf" srcId="{4764EC19-3F09-414D-9354-215484D0C095}" destId="{42FD10B9-AF53-4176-B6EE-075F9D32BD70}" srcOrd="1" destOrd="0" presId="urn:microsoft.com/office/officeart/2005/8/layout/cycle7"/>
    <dgm:cxn modelId="{B246ADCC-1B2C-4060-ADDA-F8D753876BA2}" type="presOf" srcId="{4764EC19-3F09-414D-9354-215484D0C095}" destId="{7DD90471-64FD-45E1-8898-55840DEF9E9E}" srcOrd="0" destOrd="0" presId="urn:microsoft.com/office/officeart/2005/8/layout/cycle7"/>
    <dgm:cxn modelId="{F3FCAED5-B339-4D86-994C-5C6C9C1E6717}" type="presOf" srcId="{B53E5836-C0FA-410C-976F-AD548E9431CF}" destId="{73621B8F-B064-4C37-A0F9-13104CA81D3D}" srcOrd="0" destOrd="0" presId="urn:microsoft.com/office/officeart/2005/8/layout/cycle7"/>
    <dgm:cxn modelId="{E076F6D6-B7B8-43A5-856C-FBF3BF487141}" srcId="{B53E5836-C0FA-410C-976F-AD548E9431CF}" destId="{3365F047-5691-49F1-AF7D-EEC9040A5EF4}" srcOrd="1" destOrd="0" parTransId="{DA7CEDBC-1A5B-41AD-9AA0-B493737AA43E}" sibTransId="{0C287B4D-89F5-4D5E-A408-C7C3FF298424}"/>
    <dgm:cxn modelId="{42DCBBD9-1C85-4FEA-A721-F0C591762720}" type="presOf" srcId="{4B8CDF35-4FD2-4B3F-A393-1E94EEF2FF5B}" destId="{E7D0A2C0-9B1D-45F8-A0F2-6A7060935957}" srcOrd="0" destOrd="0" presId="urn:microsoft.com/office/officeart/2005/8/layout/cycle7"/>
    <dgm:cxn modelId="{E0499759-5F46-4FF0-A019-615BCF1562DE}" type="presParOf" srcId="{73621B8F-B064-4C37-A0F9-13104CA81D3D}" destId="{FAE2249A-C3B2-4104-99D5-BEB35C30E35B}" srcOrd="0" destOrd="0" presId="urn:microsoft.com/office/officeart/2005/8/layout/cycle7"/>
    <dgm:cxn modelId="{A00E3847-4EA3-4023-9C93-82526949A3AC}" type="presParOf" srcId="{73621B8F-B064-4C37-A0F9-13104CA81D3D}" destId="{AF2AE739-3C06-44F9-BBDD-5BEC551A97E1}" srcOrd="1" destOrd="0" presId="urn:microsoft.com/office/officeart/2005/8/layout/cycle7"/>
    <dgm:cxn modelId="{FECF3976-7DEC-433A-A4E3-21DE93530A3E}" type="presParOf" srcId="{AF2AE739-3C06-44F9-BBDD-5BEC551A97E1}" destId="{4163C8E5-CC41-4491-B0AD-3A72843E9364}" srcOrd="0" destOrd="0" presId="urn:microsoft.com/office/officeart/2005/8/layout/cycle7"/>
    <dgm:cxn modelId="{95F6D6B4-6874-411F-BD42-1A18DA3B04A0}" type="presParOf" srcId="{73621B8F-B064-4C37-A0F9-13104CA81D3D}" destId="{8832509F-DB05-48A4-A8C7-46C4CE19CCE6}" srcOrd="2" destOrd="0" presId="urn:microsoft.com/office/officeart/2005/8/layout/cycle7"/>
    <dgm:cxn modelId="{1982BD4F-C6CA-4713-B3E6-62542A086883}" type="presParOf" srcId="{73621B8F-B064-4C37-A0F9-13104CA81D3D}" destId="{448A285B-2497-4C77-B4F5-24B3A2668FF3}" srcOrd="3" destOrd="0" presId="urn:microsoft.com/office/officeart/2005/8/layout/cycle7"/>
    <dgm:cxn modelId="{7C4C96E5-865D-476C-94EA-CC22D73237A0}" type="presParOf" srcId="{448A285B-2497-4C77-B4F5-24B3A2668FF3}" destId="{C58859EC-D949-4147-A2B0-78C7549B8526}" srcOrd="0" destOrd="0" presId="urn:microsoft.com/office/officeart/2005/8/layout/cycle7"/>
    <dgm:cxn modelId="{4F77A6BB-F321-41AC-8E68-41B64EA075E5}" type="presParOf" srcId="{73621B8F-B064-4C37-A0F9-13104CA81D3D}" destId="{E7D0A2C0-9B1D-45F8-A0F2-6A7060935957}" srcOrd="4" destOrd="0" presId="urn:microsoft.com/office/officeart/2005/8/layout/cycle7"/>
    <dgm:cxn modelId="{A6D3C7DB-EBB9-4B81-B29B-B235C58106CF}" type="presParOf" srcId="{73621B8F-B064-4C37-A0F9-13104CA81D3D}" destId="{7DD90471-64FD-45E1-8898-55840DEF9E9E}" srcOrd="5" destOrd="0" presId="urn:microsoft.com/office/officeart/2005/8/layout/cycle7"/>
    <dgm:cxn modelId="{F40242DD-566E-4E12-B312-2439767C8A8C}" type="presParOf" srcId="{7DD90471-64FD-45E1-8898-55840DEF9E9E}" destId="{42FD10B9-AF53-4176-B6EE-075F9D32BD7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2249A-C3B2-4104-99D5-BEB35C30E35B}">
      <dsp:nvSpPr>
        <dsp:cNvPr id="0" name=""/>
        <dsp:cNvSpPr/>
      </dsp:nvSpPr>
      <dsp:spPr>
        <a:xfrm>
          <a:off x="4089603" y="2387"/>
          <a:ext cx="3177414" cy="15887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«наука страсти нежной» - алогизм</a:t>
          </a:r>
        </a:p>
      </dsp:txBody>
      <dsp:txXfrm>
        <a:off x="4136135" y="48919"/>
        <a:ext cx="3084350" cy="1495643"/>
      </dsp:txXfrm>
    </dsp:sp>
    <dsp:sp modelId="{AF2AE739-3C06-44F9-BBDD-5BEC551A97E1}">
      <dsp:nvSpPr>
        <dsp:cNvPr id="0" name=""/>
        <dsp:cNvSpPr/>
      </dsp:nvSpPr>
      <dsp:spPr>
        <a:xfrm rot="3600000">
          <a:off x="6161596" y="2792553"/>
          <a:ext cx="1659029" cy="5560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6328410" y="2903762"/>
        <a:ext cx="1325401" cy="333629"/>
      </dsp:txXfrm>
    </dsp:sp>
    <dsp:sp modelId="{8832509F-DB05-48A4-A8C7-46C4CE19CCE6}">
      <dsp:nvSpPr>
        <dsp:cNvPr id="0" name=""/>
        <dsp:cNvSpPr/>
      </dsp:nvSpPr>
      <dsp:spPr>
        <a:xfrm>
          <a:off x="6715204" y="4550060"/>
          <a:ext cx="3177414" cy="15887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Страсть – накал чувств</a:t>
          </a:r>
        </a:p>
      </dsp:txBody>
      <dsp:txXfrm>
        <a:off x="6761736" y="4596592"/>
        <a:ext cx="3084350" cy="1495643"/>
      </dsp:txXfrm>
    </dsp:sp>
    <dsp:sp modelId="{448A285B-2497-4C77-B4F5-24B3A2668FF3}">
      <dsp:nvSpPr>
        <dsp:cNvPr id="0" name=""/>
        <dsp:cNvSpPr/>
      </dsp:nvSpPr>
      <dsp:spPr>
        <a:xfrm rot="10800000">
          <a:off x="4848796" y="5066390"/>
          <a:ext cx="1659029" cy="5560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 rot="10800000">
        <a:off x="5015610" y="5177599"/>
        <a:ext cx="1325401" cy="333629"/>
      </dsp:txXfrm>
    </dsp:sp>
    <dsp:sp modelId="{E7D0A2C0-9B1D-45F8-A0F2-6A7060935957}">
      <dsp:nvSpPr>
        <dsp:cNvPr id="0" name=""/>
        <dsp:cNvSpPr/>
      </dsp:nvSpPr>
      <dsp:spPr>
        <a:xfrm>
          <a:off x="1464003" y="4550060"/>
          <a:ext cx="3177414" cy="15887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Наука - беспристрастность</a:t>
          </a:r>
        </a:p>
      </dsp:txBody>
      <dsp:txXfrm>
        <a:off x="1510535" y="4596592"/>
        <a:ext cx="3084350" cy="1495643"/>
      </dsp:txXfrm>
    </dsp:sp>
    <dsp:sp modelId="{7DD90471-64FD-45E1-8898-55840DEF9E9E}">
      <dsp:nvSpPr>
        <dsp:cNvPr id="0" name=""/>
        <dsp:cNvSpPr/>
      </dsp:nvSpPr>
      <dsp:spPr>
        <a:xfrm rot="18000000">
          <a:off x="3535995" y="2792553"/>
          <a:ext cx="1659029" cy="5560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702809" y="2903762"/>
        <a:ext cx="1325401" cy="333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7377C1-6DDF-421D-975A-CF537B15E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254BC7-9059-48A4-9474-C9E92DB50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EA7609-B44B-4E0F-8BBB-F80B14A7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7FB303-30A2-46B5-9C30-7F5D0668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E4DB6D-4338-47C6-96B3-3DBB98D1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44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F92B9-0606-4AC6-9873-3CDD4C191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B7E6D6-E3F3-4CED-8805-EE56CF17F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DEEFF5-61F5-4BE8-86C8-D150AA735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3C970E-D869-49BF-9986-AC5D4DE85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B6BAF9-555E-44DC-B098-C155B27B1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5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20B32AA-4829-4C41-829E-3B86F83ED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0C99AB-5497-44E8-BC97-159C1C040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5F94FB-C21E-43BA-9B63-06AC9DF03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114ABE-F7DA-46E3-B7D0-C6F85E257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1506F2-70A9-4958-85F3-D544F561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33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B327D-8672-4D26-9F14-9F1F045DB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954F03-772D-4AA9-B466-DACB3ADD5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E74CB4-341D-4CF2-97C8-4C0B99D6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291DA6-4B73-4054-B592-17DAF8069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288629-CDB1-48D7-B1CE-54108A715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10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E6FE0-43D7-44BA-A4EC-4AECFBB59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0CCC05-9D20-4FB0-84A8-17660B39B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48EC12-8706-4A52-A969-0ABA58E0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8409EE-5E22-403A-820C-58064B330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7A70F0-4E9C-4ACC-B57C-7B4E5A01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73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B4090F-51F2-4FAB-80E0-78CE31DD5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0EE710-6CA9-4A17-8266-F18DBAD85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DC408C-0042-4405-9BCE-61358FB62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F8433E-BAD9-4CBC-AB76-D47A18609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33F084-3CAB-4346-BABE-BF6AB228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A83CDC-303B-45EE-A111-7F7C90F34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8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A3B9AB-7865-41D1-837E-0C73749FB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11F948-89F2-4ED3-B857-6DAC3C390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61467A-C295-4FBE-AC13-566EF2DF0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0476516-7D10-4870-95DB-F7B652854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AFF4F67-4396-4E84-915C-A3EA6FF5F6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1D5673-02AC-4B96-A480-E0DE822C5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D4D15FF-2CA3-4F5B-9CAD-A649D8C5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9E3259-0623-4635-BA6E-AE2489CDD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9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43084A-03B8-4B1C-9682-093CF577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CF9EBCC-571A-413F-863F-2D0DF455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5A549ED-CB87-43A3-B41F-11045A06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B4689C4-65CE-4FC1-BF9F-F3B3F693A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98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1A7D3C8-5E64-4E78-AC98-55EFF6F45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C051036-2129-4448-B134-3D3D68B4F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E4E156-4E21-4760-A0F4-B5A2C37E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87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BFCF0F-AF6A-4673-BBE4-F34502D73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A63524-0E9E-44A9-8476-350A0209A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7376CD-960F-4E2B-99FB-1F752F938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82E61C-438A-4BD9-9572-5D0A0BF2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9E13E4-4548-4ECA-992F-12F77763B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9CB998-B045-4A5E-BDEC-F4763C9D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30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DCA77C-82D6-4456-BE96-59B26979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284A325-719A-4B16-99F8-0DBAF697DC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021FBB-35E7-45CB-AF29-0B94D3F2E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E2DFD3-7759-483F-B466-C5FD4A9F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1942C9-B8C9-4E4C-8D64-1D9720D46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EE479-903D-497F-8C56-0EBF43807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60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CD53D-CB52-46C0-8C78-355051046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CAF8E9-8D10-4FA3-A52C-D391984AB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CBA714-B22E-4B64-9CBE-581007FDDA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37E06-DCB9-457E-A74F-AAE049EBE55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3EAF27-576A-448C-A169-BDFC2FA30E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04175E-A5A7-44E6-A64E-D76BB113C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9F0BC-124C-4973-A255-A7B99A6FE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3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DE6AB-C720-41BB-9F11-359F9DF50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Роман в стихах «Евгений Онегин»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17A238-CBF7-415B-94C8-7854378815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Глава 1</a:t>
            </a:r>
          </a:p>
        </p:txBody>
      </p:sp>
    </p:spTree>
    <p:extLst>
      <p:ext uri="{BB962C8B-B14F-4D97-AF65-F5344CB8AC3E}">
        <p14:creationId xmlns:p14="http://schemas.microsoft.com/office/powerpoint/2010/main" val="408840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32227C05-D986-409A-95C1-0E27AB97DF9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78" y="1190361"/>
            <a:ext cx="5181600" cy="3454400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1D260218-FDAD-42C6-A9F8-DE0B81B75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2799" y="1535289"/>
            <a:ext cx="5825067" cy="46416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2060"/>
                </a:solidFill>
              </a:rPr>
              <a:t>«В «Анне Карениной» и «Онегине» не решён ни один вопрос, но они вас вполне удовлетворяют, потому только что все вопросы в них поставлены правильно» 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002060"/>
                </a:solidFill>
              </a:rPr>
              <a:t>                                     (</a:t>
            </a:r>
            <a:r>
              <a:rPr lang="ru-RU" sz="3200" i="1" dirty="0">
                <a:solidFill>
                  <a:srgbClr val="002060"/>
                </a:solidFill>
              </a:rPr>
              <a:t>А.П. Чехов</a:t>
            </a:r>
            <a:r>
              <a:rPr lang="ru-RU" sz="3200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724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8E19C-ADAE-436D-912D-812511CEB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1275644"/>
            <a:ext cx="11300177" cy="1693334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Почему молодой человек Евгений Онегин разочаровался в жизни?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FA54815-667D-48E0-9D06-BA519670A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1" y="2709333"/>
            <a:ext cx="539609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D5CFA-CCC4-4EAE-BA91-F77830EFB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56" y="365125"/>
            <a:ext cx="11334044" cy="1012119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Глава </a:t>
            </a:r>
            <a:r>
              <a:rPr lang="en-US" dirty="0">
                <a:solidFill>
                  <a:srgbClr val="002060"/>
                </a:solidFill>
              </a:rPr>
              <a:t>I</a:t>
            </a:r>
            <a:r>
              <a:rPr lang="ru-RU" dirty="0">
                <a:solidFill>
                  <a:srgbClr val="002060"/>
                </a:solidFill>
              </a:rPr>
              <a:t> в кратком пересказе для школьников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98B732-F7C9-4295-B04C-DA9FD96D3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2222" y="1825625"/>
            <a:ext cx="5452534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Молодой дворянин Евгений Онегин страдает от скуки в столице. Он получает известие о смерти дяди и отправляется в его имение разобраться с наследством. 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1DD89E-ECCA-4469-BBA6-74BD4D246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3757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0" i="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Молодой красивый богатый дворянин ведет веселую, не озабоченную трудами жизнь. Вдруг ему сообщают, что его дядя на пороге смерти. Он едет к нему и узнает, что тот уже упокоился, оставив ему огромное наследство. Онегин остается жить в его поместье.</a:t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78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E22631-F44B-4194-998C-EB9225C5D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1808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Детство и воспитание Евгения Онегина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D5727F3E-2713-4EF5-B191-DEC7C8F2D64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1" y="1351845"/>
            <a:ext cx="5060244" cy="5060244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7C8BF724-972A-40BE-87C8-94815F007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512711"/>
            <a:ext cx="5602111" cy="4775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Человек </a:t>
            </a:r>
            <a:r>
              <a:rPr lang="ru-RU" sz="40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YS Text"/>
              </a:rPr>
              <a:t>comme</a:t>
            </a:r>
            <a:r>
              <a:rPr lang="ru-RU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YS Text"/>
              </a:rPr>
              <a:t> </a:t>
            </a:r>
            <a:r>
              <a:rPr lang="ru-RU" sz="40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YS Text"/>
              </a:rPr>
              <a:t>il</a:t>
            </a:r>
            <a:r>
              <a:rPr lang="ru-RU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YS Text"/>
              </a:rPr>
              <a:t> </a:t>
            </a:r>
            <a:r>
              <a:rPr lang="ru-RU" sz="40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YS Text"/>
              </a:rPr>
              <a:t>faut</a:t>
            </a:r>
            <a:r>
              <a:rPr lang="ru-RU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YS Text"/>
              </a:rPr>
              <a:t> ( с фр. «как должно», «как следует»), русский вариант «комильфо» - человек порядочный</a:t>
            </a:r>
          </a:p>
          <a:p>
            <a:pPr marL="0" indent="0" algn="just"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Требование – одеваться по моде, в совершенстве владеть французским языком, хорошо танцевать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1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4758E6F6-8E2F-4983-9BE7-B6B75F3C51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3037645"/>
              </p:ext>
            </p:extLst>
          </p:nvPr>
        </p:nvGraphicFramePr>
        <p:xfrm>
          <a:off x="417689" y="372533"/>
          <a:ext cx="11356622" cy="6141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79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A2CBC-C632-45DB-9F43-E927300EC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332" y="259645"/>
            <a:ext cx="8221011" cy="801511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Распорядок дня светского денди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BA837F-3430-42A9-A8A8-B2823049C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649" y="1202268"/>
            <a:ext cx="3192172" cy="331187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B8A9993-D5D9-4DA6-A678-C26443823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58" y="118533"/>
            <a:ext cx="3698352" cy="26924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7C9856B-7465-4230-94A4-25C2E401D9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029" y="2599651"/>
            <a:ext cx="2871742" cy="382898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68CFA11-655D-41E3-96C8-6DB92CA277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261" y="2769367"/>
            <a:ext cx="2782180" cy="38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38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C006F8-4FB7-4375-8CBD-6FB19CCE9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933"/>
            <a:ext cx="10515600" cy="767645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В чём причина хандры Онегина?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87B56B-ABA4-4278-8CA3-C8A26E98F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3822" y="1140178"/>
            <a:ext cx="5635978" cy="503678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«В «Евгении Онегине» показан внутренний кризис дворянского общества, потеря им перспективы исторического движения, бездуховность, обрекшая его лучших людей «в напрасной скуке тратить судьбой отсчитанные дни…» (Л. Тимофеев)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7B45DD-E957-491E-A6A6-C2338F1D7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2510" y="2901243"/>
            <a:ext cx="5545668" cy="327571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«Онегин, </a:t>
            </a:r>
            <a:r>
              <a:rPr lang="ru-RU" sz="3200" dirty="0" err="1">
                <a:solidFill>
                  <a:schemeClr val="accent6">
                    <a:lumMod val="50000"/>
                  </a:schemeClr>
                </a:solidFill>
              </a:rPr>
              <a:t>утомясь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 и наскучив внешней жизнью и не имея ни довольно силы, ни твёрдости для внутренней скользит на краю той и другой» (современник Пушкина)</a:t>
            </a:r>
          </a:p>
        </p:txBody>
      </p:sp>
    </p:spTree>
    <p:extLst>
      <p:ext uri="{BB962C8B-B14F-4D97-AF65-F5344CB8AC3E}">
        <p14:creationId xmlns:p14="http://schemas.microsoft.com/office/powerpoint/2010/main" val="2045879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8D14E-585F-4E44-BEEB-33BC81DD4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408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Домашнее 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20E339-302A-4E77-A076-4578649BC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3" y="1825625"/>
            <a:ext cx="1135662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Гл. 2 (чтение), из 1 главы выбрать эпизоды, в которых Онегин встречается с Пушкиным, назвать сходства и различия между ними</a:t>
            </a:r>
          </a:p>
        </p:txBody>
      </p:sp>
    </p:spTree>
    <p:extLst>
      <p:ext uri="{BB962C8B-B14F-4D97-AF65-F5344CB8AC3E}">
        <p14:creationId xmlns:p14="http://schemas.microsoft.com/office/powerpoint/2010/main" val="29552667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301</Words>
  <Application>Microsoft Office PowerPoint</Application>
  <PresentationFormat>Широкоэкранный</PresentationFormat>
  <Paragraphs>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YS Text</vt:lpstr>
      <vt:lpstr>Тема Office</vt:lpstr>
      <vt:lpstr>Роман в стихах «Евгений Онегин»</vt:lpstr>
      <vt:lpstr>Презентация PowerPoint</vt:lpstr>
      <vt:lpstr>Почему молодой человек Евгений Онегин разочаровался в жизни?</vt:lpstr>
      <vt:lpstr>Глава I в кратком пересказе для школьников</vt:lpstr>
      <vt:lpstr>Детство и воспитание Евгения Онегина</vt:lpstr>
      <vt:lpstr>Презентация PowerPoint</vt:lpstr>
      <vt:lpstr>Распорядок дня светского денди</vt:lpstr>
      <vt:lpstr>В чём причина хандры Онегина?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Роман в стихах «Евгений Онегин»</dc:title>
  <dc:creator>Админ</dc:creator>
  <cp:lastModifiedBy>Админ</cp:lastModifiedBy>
  <cp:revision>1</cp:revision>
  <dcterms:created xsi:type="dcterms:W3CDTF">2025-01-10T17:38:11Z</dcterms:created>
  <dcterms:modified xsi:type="dcterms:W3CDTF">2025-01-10T18:24:42Z</dcterms:modified>
</cp:coreProperties>
</file>