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3" r:id="rId7"/>
    <p:sldId id="261" r:id="rId8"/>
    <p:sldId id="262" r:id="rId9"/>
    <p:sldId id="264" r:id="rId10"/>
    <p:sldId id="265" r:id="rId1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5" d="100"/>
          <a:sy n="85" d="100"/>
        </p:scale>
        <p:origin x="744" y="1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1165404-7637-4E02-BB97-017B7120FE97}" type="doc">
      <dgm:prSet loTypeId="urn:microsoft.com/office/officeart/2005/8/layout/hList3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61EB6E06-E31B-447C-B64E-B10887E3DDAE}">
      <dgm:prSet phldrT="[Текст]"/>
      <dgm:spPr/>
      <dgm:t>
        <a:bodyPr/>
        <a:lstStyle/>
        <a:p>
          <a:r>
            <a:rPr lang="ru-RU" dirty="0"/>
            <a:t>«</a:t>
          </a:r>
          <a:r>
            <a:rPr lang="ru-RU" dirty="0" err="1"/>
            <a:t>онегинская</a:t>
          </a:r>
          <a:r>
            <a:rPr lang="ru-RU" dirty="0"/>
            <a:t> строфа»</a:t>
          </a:r>
        </a:p>
      </dgm:t>
    </dgm:pt>
    <dgm:pt modelId="{60815FBD-B231-4858-BA71-28C1B0754A2C}" type="parTrans" cxnId="{B83B4929-1F87-48DE-82F6-B92ED9C877F4}">
      <dgm:prSet/>
      <dgm:spPr/>
      <dgm:t>
        <a:bodyPr/>
        <a:lstStyle/>
        <a:p>
          <a:endParaRPr lang="ru-RU"/>
        </a:p>
      </dgm:t>
    </dgm:pt>
    <dgm:pt modelId="{EB5ED62D-493E-4B99-A169-F46C25B20839}" type="sibTrans" cxnId="{B83B4929-1F87-48DE-82F6-B92ED9C877F4}">
      <dgm:prSet/>
      <dgm:spPr/>
      <dgm:t>
        <a:bodyPr/>
        <a:lstStyle/>
        <a:p>
          <a:endParaRPr lang="ru-RU"/>
        </a:p>
      </dgm:t>
    </dgm:pt>
    <dgm:pt modelId="{7A4CFF72-B2DB-4F55-90AA-F2DD2326ADB2}">
      <dgm:prSet phldrT="[Текст]"/>
      <dgm:spPr/>
      <dgm:t>
        <a:bodyPr/>
        <a:lstStyle/>
        <a:p>
          <a:r>
            <a:rPr lang="ru-RU" dirty="0"/>
            <a:t>Четырехстопный ямб</a:t>
          </a:r>
        </a:p>
      </dgm:t>
    </dgm:pt>
    <dgm:pt modelId="{BA3E2BCA-FA5F-4D76-8FB2-C4D1DB53E7E8}" type="parTrans" cxnId="{CD1AFC14-58D6-45BA-853A-85B3C8B71384}">
      <dgm:prSet/>
      <dgm:spPr/>
      <dgm:t>
        <a:bodyPr/>
        <a:lstStyle/>
        <a:p>
          <a:endParaRPr lang="ru-RU"/>
        </a:p>
      </dgm:t>
    </dgm:pt>
    <dgm:pt modelId="{E644489A-FA92-43E3-97F3-919EB3B1234A}" type="sibTrans" cxnId="{CD1AFC14-58D6-45BA-853A-85B3C8B71384}">
      <dgm:prSet/>
      <dgm:spPr/>
      <dgm:t>
        <a:bodyPr/>
        <a:lstStyle/>
        <a:p>
          <a:endParaRPr lang="ru-RU"/>
        </a:p>
      </dgm:t>
    </dgm:pt>
    <dgm:pt modelId="{44A3D383-85C9-44EB-9F70-BC3024692A93}">
      <dgm:prSet/>
      <dgm:spPr/>
      <dgm:t>
        <a:bodyPr/>
        <a:lstStyle/>
        <a:p>
          <a:pPr algn="just"/>
          <a:r>
            <a:rPr lang="ru-RU" b="1" i="0" dirty="0">
              <a:solidFill>
                <a:schemeClr val="bg2">
                  <a:lumMod val="25000"/>
                </a:schemeClr>
              </a:solidFill>
            </a:rPr>
            <a:t>14 стихов</a:t>
          </a:r>
          <a:r>
            <a:rPr lang="ru-RU" b="0" i="0" dirty="0">
              <a:solidFill>
                <a:schemeClr val="bg2">
                  <a:lumMod val="25000"/>
                </a:schemeClr>
              </a:solidFill>
            </a:rPr>
            <a:t> с определённой схемой </a:t>
          </a:r>
          <a:r>
            <a:rPr lang="ru-RU" b="0" i="0" dirty="0" err="1">
              <a:solidFill>
                <a:schemeClr val="bg2">
                  <a:lumMod val="25000"/>
                </a:schemeClr>
              </a:solidFill>
            </a:rPr>
            <a:t>рифмования</a:t>
          </a:r>
          <a:r>
            <a:rPr lang="ru-RU" b="0" i="0" dirty="0">
              <a:solidFill>
                <a:schemeClr val="bg2">
                  <a:lumMod val="25000"/>
                </a:schemeClr>
              </a:solidFill>
            </a:rPr>
            <a:t>: три четверостишия с разной рифмовкой (перекрёстная, смежная и опоясывающая) и заключительное двустишие</a:t>
          </a:r>
          <a:endParaRPr lang="ru-RU" dirty="0">
            <a:solidFill>
              <a:schemeClr val="bg2">
                <a:lumMod val="25000"/>
              </a:schemeClr>
            </a:solidFill>
          </a:endParaRPr>
        </a:p>
      </dgm:t>
    </dgm:pt>
    <dgm:pt modelId="{6666098C-DCC1-4F8C-BB04-B0E90000E69D}" type="parTrans" cxnId="{1D0A5855-7CD0-4ED8-A114-35DCF3D64744}">
      <dgm:prSet/>
      <dgm:spPr/>
      <dgm:t>
        <a:bodyPr/>
        <a:lstStyle/>
        <a:p>
          <a:endParaRPr lang="ru-RU"/>
        </a:p>
      </dgm:t>
    </dgm:pt>
    <dgm:pt modelId="{F3B6223B-7C30-42BF-97A1-DEA4CB1D8BDC}" type="sibTrans" cxnId="{1D0A5855-7CD0-4ED8-A114-35DCF3D64744}">
      <dgm:prSet/>
      <dgm:spPr/>
      <dgm:t>
        <a:bodyPr/>
        <a:lstStyle/>
        <a:p>
          <a:endParaRPr lang="ru-RU"/>
        </a:p>
      </dgm:t>
    </dgm:pt>
    <dgm:pt modelId="{2D58538D-97C0-42ED-B45D-3BD57D17A87B}">
      <dgm:prSet/>
      <dgm:spPr/>
      <dgm:t>
        <a:bodyPr/>
        <a:lstStyle/>
        <a:p>
          <a:r>
            <a:rPr lang="ru-RU" b="0" i="0" dirty="0"/>
            <a:t>Первое четверостишие выдвигает тему всей строфы, второе — развитие, третье — кульминацию, двустишие — концовку</a:t>
          </a:r>
          <a:endParaRPr lang="ru-RU" dirty="0"/>
        </a:p>
      </dgm:t>
    </dgm:pt>
    <dgm:pt modelId="{E76BBF9E-4F38-49E5-83B9-A4DBE8B210BE}" type="parTrans" cxnId="{584FCC3D-C803-49EF-BD79-0F255A1B30EB}">
      <dgm:prSet/>
      <dgm:spPr/>
      <dgm:t>
        <a:bodyPr/>
        <a:lstStyle/>
        <a:p>
          <a:endParaRPr lang="ru-RU"/>
        </a:p>
      </dgm:t>
    </dgm:pt>
    <dgm:pt modelId="{976211F9-0F16-49A8-9D51-BF8AE2D531AD}" type="sibTrans" cxnId="{584FCC3D-C803-49EF-BD79-0F255A1B30EB}">
      <dgm:prSet/>
      <dgm:spPr/>
      <dgm:t>
        <a:bodyPr/>
        <a:lstStyle/>
        <a:p>
          <a:endParaRPr lang="ru-RU"/>
        </a:p>
      </dgm:t>
    </dgm:pt>
    <dgm:pt modelId="{1BF532DC-6C68-475C-BAD4-C14FD8EB5F7C}" type="pres">
      <dgm:prSet presAssocID="{51165404-7637-4E02-BB97-017B7120FE97}" presName="composite" presStyleCnt="0">
        <dgm:presLayoutVars>
          <dgm:chMax val="1"/>
          <dgm:dir/>
          <dgm:resizeHandles val="exact"/>
        </dgm:presLayoutVars>
      </dgm:prSet>
      <dgm:spPr/>
    </dgm:pt>
    <dgm:pt modelId="{69A2B6BA-E829-42F9-85C7-8AC6D4063CD3}" type="pres">
      <dgm:prSet presAssocID="{61EB6E06-E31B-447C-B64E-B10887E3DDAE}" presName="roof" presStyleLbl="dkBgShp" presStyleIdx="0" presStyleCnt="2"/>
      <dgm:spPr/>
    </dgm:pt>
    <dgm:pt modelId="{4AA024F5-8649-4462-ACBC-6C1DD3021211}" type="pres">
      <dgm:prSet presAssocID="{61EB6E06-E31B-447C-B64E-B10887E3DDAE}" presName="pillars" presStyleCnt="0"/>
      <dgm:spPr/>
    </dgm:pt>
    <dgm:pt modelId="{94AF918C-0EBE-4C21-9D4D-ABF69D2B9DFF}" type="pres">
      <dgm:prSet presAssocID="{61EB6E06-E31B-447C-B64E-B10887E3DDAE}" presName="pillar1" presStyleLbl="node1" presStyleIdx="0" presStyleCnt="3">
        <dgm:presLayoutVars>
          <dgm:bulletEnabled val="1"/>
        </dgm:presLayoutVars>
      </dgm:prSet>
      <dgm:spPr/>
    </dgm:pt>
    <dgm:pt modelId="{5242DED9-2212-4341-B5D0-AED55BAAC992}" type="pres">
      <dgm:prSet presAssocID="{7A4CFF72-B2DB-4F55-90AA-F2DD2326ADB2}" presName="pillarX" presStyleLbl="node1" presStyleIdx="1" presStyleCnt="3">
        <dgm:presLayoutVars>
          <dgm:bulletEnabled val="1"/>
        </dgm:presLayoutVars>
      </dgm:prSet>
      <dgm:spPr/>
    </dgm:pt>
    <dgm:pt modelId="{AB59F8FC-71F2-4CAA-94BD-D6B0AEB49C5A}" type="pres">
      <dgm:prSet presAssocID="{2D58538D-97C0-42ED-B45D-3BD57D17A87B}" presName="pillarX" presStyleLbl="node1" presStyleIdx="2" presStyleCnt="3">
        <dgm:presLayoutVars>
          <dgm:bulletEnabled val="1"/>
        </dgm:presLayoutVars>
      </dgm:prSet>
      <dgm:spPr/>
    </dgm:pt>
    <dgm:pt modelId="{5FD33834-5242-40F6-BFFB-80C833061024}" type="pres">
      <dgm:prSet presAssocID="{61EB6E06-E31B-447C-B64E-B10887E3DDAE}" presName="base" presStyleLbl="dkBgShp" presStyleIdx="1" presStyleCnt="2"/>
      <dgm:spPr/>
    </dgm:pt>
  </dgm:ptLst>
  <dgm:cxnLst>
    <dgm:cxn modelId="{CD1AFC14-58D6-45BA-853A-85B3C8B71384}" srcId="{61EB6E06-E31B-447C-B64E-B10887E3DDAE}" destId="{7A4CFF72-B2DB-4F55-90AA-F2DD2326ADB2}" srcOrd="1" destOrd="0" parTransId="{BA3E2BCA-FA5F-4D76-8FB2-C4D1DB53E7E8}" sibTransId="{E644489A-FA92-43E3-97F3-919EB3B1234A}"/>
    <dgm:cxn modelId="{B83B4929-1F87-48DE-82F6-B92ED9C877F4}" srcId="{51165404-7637-4E02-BB97-017B7120FE97}" destId="{61EB6E06-E31B-447C-B64E-B10887E3DDAE}" srcOrd="0" destOrd="0" parTransId="{60815FBD-B231-4858-BA71-28C1B0754A2C}" sibTransId="{EB5ED62D-493E-4B99-A169-F46C25B20839}"/>
    <dgm:cxn modelId="{584FCC3D-C803-49EF-BD79-0F255A1B30EB}" srcId="{61EB6E06-E31B-447C-B64E-B10887E3DDAE}" destId="{2D58538D-97C0-42ED-B45D-3BD57D17A87B}" srcOrd="2" destOrd="0" parTransId="{E76BBF9E-4F38-49E5-83B9-A4DBE8B210BE}" sibTransId="{976211F9-0F16-49A8-9D51-BF8AE2D531AD}"/>
    <dgm:cxn modelId="{68B9E240-191D-4430-9884-5F104A9B6FDE}" type="presOf" srcId="{44A3D383-85C9-44EB-9F70-BC3024692A93}" destId="{94AF918C-0EBE-4C21-9D4D-ABF69D2B9DFF}" srcOrd="0" destOrd="0" presId="urn:microsoft.com/office/officeart/2005/8/layout/hList3"/>
    <dgm:cxn modelId="{1D0A5855-7CD0-4ED8-A114-35DCF3D64744}" srcId="{61EB6E06-E31B-447C-B64E-B10887E3DDAE}" destId="{44A3D383-85C9-44EB-9F70-BC3024692A93}" srcOrd="0" destOrd="0" parTransId="{6666098C-DCC1-4F8C-BB04-B0E90000E69D}" sibTransId="{F3B6223B-7C30-42BF-97A1-DEA4CB1D8BDC}"/>
    <dgm:cxn modelId="{579C2E76-1958-4703-B4FA-820B0288BBF8}" type="presOf" srcId="{61EB6E06-E31B-447C-B64E-B10887E3DDAE}" destId="{69A2B6BA-E829-42F9-85C7-8AC6D4063CD3}" srcOrd="0" destOrd="0" presId="urn:microsoft.com/office/officeart/2005/8/layout/hList3"/>
    <dgm:cxn modelId="{B9DAF093-4004-4448-9023-70F70967A1F8}" type="presOf" srcId="{51165404-7637-4E02-BB97-017B7120FE97}" destId="{1BF532DC-6C68-475C-BAD4-C14FD8EB5F7C}" srcOrd="0" destOrd="0" presId="urn:microsoft.com/office/officeart/2005/8/layout/hList3"/>
    <dgm:cxn modelId="{AC95F197-6789-4726-91EB-234EA336525E}" type="presOf" srcId="{7A4CFF72-B2DB-4F55-90AA-F2DD2326ADB2}" destId="{5242DED9-2212-4341-B5D0-AED55BAAC992}" srcOrd="0" destOrd="0" presId="urn:microsoft.com/office/officeart/2005/8/layout/hList3"/>
    <dgm:cxn modelId="{C3102AA9-1EBD-4DDF-920B-4C3A165C4AF2}" type="presOf" srcId="{2D58538D-97C0-42ED-B45D-3BD57D17A87B}" destId="{AB59F8FC-71F2-4CAA-94BD-D6B0AEB49C5A}" srcOrd="0" destOrd="0" presId="urn:microsoft.com/office/officeart/2005/8/layout/hList3"/>
    <dgm:cxn modelId="{609AB053-9FA7-4EA5-8F3C-C86E677F7DEA}" type="presParOf" srcId="{1BF532DC-6C68-475C-BAD4-C14FD8EB5F7C}" destId="{69A2B6BA-E829-42F9-85C7-8AC6D4063CD3}" srcOrd="0" destOrd="0" presId="urn:microsoft.com/office/officeart/2005/8/layout/hList3"/>
    <dgm:cxn modelId="{625D3940-184C-4BE5-BF1D-A53D57188FDA}" type="presParOf" srcId="{1BF532DC-6C68-475C-BAD4-C14FD8EB5F7C}" destId="{4AA024F5-8649-4462-ACBC-6C1DD3021211}" srcOrd="1" destOrd="0" presId="urn:microsoft.com/office/officeart/2005/8/layout/hList3"/>
    <dgm:cxn modelId="{B3F073B2-6C04-40EF-A7AD-A2CB310A0A2C}" type="presParOf" srcId="{4AA024F5-8649-4462-ACBC-6C1DD3021211}" destId="{94AF918C-0EBE-4C21-9D4D-ABF69D2B9DFF}" srcOrd="0" destOrd="0" presId="urn:microsoft.com/office/officeart/2005/8/layout/hList3"/>
    <dgm:cxn modelId="{1CCEE3C5-414C-446D-8950-3CC9D618C645}" type="presParOf" srcId="{4AA024F5-8649-4462-ACBC-6C1DD3021211}" destId="{5242DED9-2212-4341-B5D0-AED55BAAC992}" srcOrd="1" destOrd="0" presId="urn:microsoft.com/office/officeart/2005/8/layout/hList3"/>
    <dgm:cxn modelId="{E2DC0266-AF9B-4B59-9F74-8F9AA64D6620}" type="presParOf" srcId="{4AA024F5-8649-4462-ACBC-6C1DD3021211}" destId="{AB59F8FC-71F2-4CAA-94BD-D6B0AEB49C5A}" srcOrd="2" destOrd="0" presId="urn:microsoft.com/office/officeart/2005/8/layout/hList3"/>
    <dgm:cxn modelId="{4479D54B-9059-44D5-9E08-232FCA56CF45}" type="presParOf" srcId="{1BF532DC-6C68-475C-BAD4-C14FD8EB5F7C}" destId="{5FD33834-5242-40F6-BFFB-80C833061024}" srcOrd="2" destOrd="0" presId="urn:microsoft.com/office/officeart/2005/8/layout/h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BEC2573-C06C-4C92-84F1-B2C11AE1BED0}" type="doc">
      <dgm:prSet loTypeId="urn:microsoft.com/office/officeart/2005/8/layout/vList6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599753D5-1C29-4A09-A699-639573B84394}">
      <dgm:prSet phldrT="[Текст]"/>
      <dgm:spPr/>
      <dgm:t>
        <a:bodyPr/>
        <a:lstStyle/>
        <a:p>
          <a:r>
            <a:rPr lang="ru-RU" dirty="0"/>
            <a:t>дружба</a:t>
          </a:r>
        </a:p>
      </dgm:t>
    </dgm:pt>
    <dgm:pt modelId="{6103F7F4-42A8-422B-A693-A0CEE18E638A}" type="parTrans" cxnId="{28425187-1D86-43CE-BD13-C712C10BCB19}">
      <dgm:prSet/>
      <dgm:spPr/>
      <dgm:t>
        <a:bodyPr/>
        <a:lstStyle/>
        <a:p>
          <a:endParaRPr lang="ru-RU"/>
        </a:p>
      </dgm:t>
    </dgm:pt>
    <dgm:pt modelId="{ADD39D59-ED79-4B84-B258-36406BF5420D}" type="sibTrans" cxnId="{28425187-1D86-43CE-BD13-C712C10BCB19}">
      <dgm:prSet/>
      <dgm:spPr/>
      <dgm:t>
        <a:bodyPr/>
        <a:lstStyle/>
        <a:p>
          <a:endParaRPr lang="ru-RU"/>
        </a:p>
      </dgm:t>
    </dgm:pt>
    <dgm:pt modelId="{E2B0E2D3-AD15-4C0D-999C-A2D6F04EE49D}">
      <dgm:prSet phldrT="[Текст]"/>
      <dgm:spPr/>
      <dgm:t>
        <a:bodyPr/>
        <a:lstStyle/>
        <a:p>
          <a:r>
            <a:rPr lang="ru-RU" dirty="0">
              <a:solidFill>
                <a:schemeClr val="bg2">
                  <a:lumMod val="10000"/>
                </a:schemeClr>
              </a:solidFill>
            </a:rPr>
            <a:t>Евгений Онегин</a:t>
          </a:r>
        </a:p>
      </dgm:t>
    </dgm:pt>
    <dgm:pt modelId="{5EB4582F-87FC-48F9-8077-44C7E3D28B77}" type="parTrans" cxnId="{8B1502F4-C5EF-4874-BB78-194196534E72}">
      <dgm:prSet/>
      <dgm:spPr/>
      <dgm:t>
        <a:bodyPr/>
        <a:lstStyle/>
        <a:p>
          <a:endParaRPr lang="ru-RU"/>
        </a:p>
      </dgm:t>
    </dgm:pt>
    <dgm:pt modelId="{B7E61F58-9D28-4AB9-8872-D28675C39FB5}" type="sibTrans" cxnId="{8B1502F4-C5EF-4874-BB78-194196534E72}">
      <dgm:prSet/>
      <dgm:spPr/>
      <dgm:t>
        <a:bodyPr/>
        <a:lstStyle/>
        <a:p>
          <a:endParaRPr lang="ru-RU"/>
        </a:p>
      </dgm:t>
    </dgm:pt>
    <dgm:pt modelId="{9BD540D1-796C-4036-A6B2-8BA402791815}">
      <dgm:prSet phldrT="[Текст]"/>
      <dgm:spPr/>
      <dgm:t>
        <a:bodyPr/>
        <a:lstStyle/>
        <a:p>
          <a:r>
            <a:rPr lang="ru-RU" dirty="0">
              <a:solidFill>
                <a:schemeClr val="bg2">
                  <a:lumMod val="10000"/>
                </a:schemeClr>
              </a:solidFill>
            </a:rPr>
            <a:t>Владимир Ленский</a:t>
          </a:r>
        </a:p>
      </dgm:t>
    </dgm:pt>
    <dgm:pt modelId="{9F97A12C-0E09-41C3-9594-CA783F81D785}" type="parTrans" cxnId="{C51157D1-1CEB-49C2-9E38-DB0347E5C870}">
      <dgm:prSet/>
      <dgm:spPr/>
      <dgm:t>
        <a:bodyPr/>
        <a:lstStyle/>
        <a:p>
          <a:endParaRPr lang="ru-RU"/>
        </a:p>
      </dgm:t>
    </dgm:pt>
    <dgm:pt modelId="{E4B9DFDC-6752-47BE-A4CA-FCE4E9EB213C}" type="sibTrans" cxnId="{C51157D1-1CEB-49C2-9E38-DB0347E5C870}">
      <dgm:prSet/>
      <dgm:spPr/>
      <dgm:t>
        <a:bodyPr/>
        <a:lstStyle/>
        <a:p>
          <a:endParaRPr lang="ru-RU"/>
        </a:p>
      </dgm:t>
    </dgm:pt>
    <dgm:pt modelId="{4E13BD43-EA8E-4267-82A7-64769DE1762E}">
      <dgm:prSet phldrT="[Текст]"/>
      <dgm:spPr/>
      <dgm:t>
        <a:bodyPr/>
        <a:lstStyle/>
        <a:p>
          <a:r>
            <a:rPr lang="ru-RU" dirty="0"/>
            <a:t>любовь</a:t>
          </a:r>
        </a:p>
      </dgm:t>
    </dgm:pt>
    <dgm:pt modelId="{653C7096-B3C4-4C3F-B864-8FB7FA39E19D}" type="parTrans" cxnId="{ED95AF86-7DE6-4C5D-A320-A260316F24C3}">
      <dgm:prSet/>
      <dgm:spPr/>
      <dgm:t>
        <a:bodyPr/>
        <a:lstStyle/>
        <a:p>
          <a:endParaRPr lang="ru-RU"/>
        </a:p>
      </dgm:t>
    </dgm:pt>
    <dgm:pt modelId="{8912846C-383D-474E-AF2E-0432D1729631}" type="sibTrans" cxnId="{ED95AF86-7DE6-4C5D-A320-A260316F24C3}">
      <dgm:prSet/>
      <dgm:spPr/>
      <dgm:t>
        <a:bodyPr/>
        <a:lstStyle/>
        <a:p>
          <a:endParaRPr lang="ru-RU"/>
        </a:p>
      </dgm:t>
    </dgm:pt>
    <dgm:pt modelId="{99E6D0CA-4494-4873-ACAB-6A375EAF2DEC}">
      <dgm:prSet phldrT="[Текст]"/>
      <dgm:spPr/>
      <dgm:t>
        <a:bodyPr/>
        <a:lstStyle/>
        <a:p>
          <a:r>
            <a:rPr lang="ru-RU" dirty="0">
              <a:solidFill>
                <a:schemeClr val="bg2">
                  <a:lumMod val="10000"/>
                </a:schemeClr>
              </a:solidFill>
            </a:rPr>
            <a:t>Онегин – Татьяна Ларина</a:t>
          </a:r>
        </a:p>
      </dgm:t>
    </dgm:pt>
    <dgm:pt modelId="{67F77AE3-8034-40B8-83A8-A6F2151DCA8E}" type="parTrans" cxnId="{C8C071D9-F6BC-466A-9C89-10AC722A6188}">
      <dgm:prSet/>
      <dgm:spPr/>
      <dgm:t>
        <a:bodyPr/>
        <a:lstStyle/>
        <a:p>
          <a:endParaRPr lang="ru-RU"/>
        </a:p>
      </dgm:t>
    </dgm:pt>
    <dgm:pt modelId="{710C658D-CD6F-4B6E-A371-17C6B2A5C844}" type="sibTrans" cxnId="{C8C071D9-F6BC-466A-9C89-10AC722A6188}">
      <dgm:prSet/>
      <dgm:spPr/>
      <dgm:t>
        <a:bodyPr/>
        <a:lstStyle/>
        <a:p>
          <a:endParaRPr lang="ru-RU"/>
        </a:p>
      </dgm:t>
    </dgm:pt>
    <dgm:pt modelId="{0B1E0898-90C6-402B-B955-159D73D97000}">
      <dgm:prSet phldrT="[Текст]"/>
      <dgm:spPr/>
      <dgm:t>
        <a:bodyPr/>
        <a:lstStyle/>
        <a:p>
          <a:r>
            <a:rPr lang="ru-RU" dirty="0">
              <a:solidFill>
                <a:schemeClr val="bg2">
                  <a:lumMod val="10000"/>
                </a:schemeClr>
              </a:solidFill>
            </a:rPr>
            <a:t>Ленский – Ольга Ларина</a:t>
          </a:r>
        </a:p>
      </dgm:t>
    </dgm:pt>
    <dgm:pt modelId="{3271B8C1-7115-4EB3-9941-2A8EE8E57F75}" type="parTrans" cxnId="{55EB0AB9-BBFF-4520-A043-85F39895CFDA}">
      <dgm:prSet/>
      <dgm:spPr/>
      <dgm:t>
        <a:bodyPr/>
        <a:lstStyle/>
        <a:p>
          <a:endParaRPr lang="ru-RU"/>
        </a:p>
      </dgm:t>
    </dgm:pt>
    <dgm:pt modelId="{2834CDD3-46FB-4CB8-8CDD-2EDA4FAC0F47}" type="sibTrans" cxnId="{55EB0AB9-BBFF-4520-A043-85F39895CFDA}">
      <dgm:prSet/>
      <dgm:spPr/>
      <dgm:t>
        <a:bodyPr/>
        <a:lstStyle/>
        <a:p>
          <a:endParaRPr lang="ru-RU"/>
        </a:p>
      </dgm:t>
    </dgm:pt>
    <dgm:pt modelId="{35054CAC-2118-4E96-A65C-F849A1E88BA1}" type="pres">
      <dgm:prSet presAssocID="{6BEC2573-C06C-4C92-84F1-B2C11AE1BED0}" presName="Name0" presStyleCnt="0">
        <dgm:presLayoutVars>
          <dgm:dir/>
          <dgm:animLvl val="lvl"/>
          <dgm:resizeHandles/>
        </dgm:presLayoutVars>
      </dgm:prSet>
      <dgm:spPr/>
    </dgm:pt>
    <dgm:pt modelId="{60D1C1D5-C594-4901-A4BC-45F864D10F64}" type="pres">
      <dgm:prSet presAssocID="{599753D5-1C29-4A09-A699-639573B84394}" presName="linNode" presStyleCnt="0"/>
      <dgm:spPr/>
    </dgm:pt>
    <dgm:pt modelId="{E4B1CFA3-20DD-49D8-9781-E99517DB3E6C}" type="pres">
      <dgm:prSet presAssocID="{599753D5-1C29-4A09-A699-639573B84394}" presName="parentShp" presStyleLbl="node1" presStyleIdx="0" presStyleCnt="2">
        <dgm:presLayoutVars>
          <dgm:bulletEnabled val="1"/>
        </dgm:presLayoutVars>
      </dgm:prSet>
      <dgm:spPr/>
    </dgm:pt>
    <dgm:pt modelId="{4A05F7D7-2809-4AD5-9761-6E9DCC85C4E3}" type="pres">
      <dgm:prSet presAssocID="{599753D5-1C29-4A09-A699-639573B84394}" presName="childShp" presStyleLbl="bgAccFollowNode1" presStyleIdx="0" presStyleCnt="2">
        <dgm:presLayoutVars>
          <dgm:bulletEnabled val="1"/>
        </dgm:presLayoutVars>
      </dgm:prSet>
      <dgm:spPr/>
    </dgm:pt>
    <dgm:pt modelId="{41A16603-9A5B-47A7-AF8D-991ACCAC700E}" type="pres">
      <dgm:prSet presAssocID="{ADD39D59-ED79-4B84-B258-36406BF5420D}" presName="spacing" presStyleCnt="0"/>
      <dgm:spPr/>
    </dgm:pt>
    <dgm:pt modelId="{BDCA2143-7C77-4537-ABF6-81061CE425A9}" type="pres">
      <dgm:prSet presAssocID="{4E13BD43-EA8E-4267-82A7-64769DE1762E}" presName="linNode" presStyleCnt="0"/>
      <dgm:spPr/>
    </dgm:pt>
    <dgm:pt modelId="{209131F4-564C-41CC-B004-EBCE596025A5}" type="pres">
      <dgm:prSet presAssocID="{4E13BD43-EA8E-4267-82A7-64769DE1762E}" presName="parentShp" presStyleLbl="node1" presStyleIdx="1" presStyleCnt="2">
        <dgm:presLayoutVars>
          <dgm:bulletEnabled val="1"/>
        </dgm:presLayoutVars>
      </dgm:prSet>
      <dgm:spPr/>
    </dgm:pt>
    <dgm:pt modelId="{026212CD-01A0-4235-ACF3-AE1E4954AD0D}" type="pres">
      <dgm:prSet presAssocID="{4E13BD43-EA8E-4267-82A7-64769DE1762E}" presName="childShp" presStyleLbl="bgAccFollowNode1" presStyleIdx="1" presStyleCnt="2">
        <dgm:presLayoutVars>
          <dgm:bulletEnabled val="1"/>
        </dgm:presLayoutVars>
      </dgm:prSet>
      <dgm:spPr/>
    </dgm:pt>
  </dgm:ptLst>
  <dgm:cxnLst>
    <dgm:cxn modelId="{D1C7E912-7156-4ED1-97DE-3A8CA90E7CEE}" type="presOf" srcId="{0B1E0898-90C6-402B-B955-159D73D97000}" destId="{026212CD-01A0-4235-ACF3-AE1E4954AD0D}" srcOrd="0" destOrd="1" presId="urn:microsoft.com/office/officeart/2005/8/layout/vList6"/>
    <dgm:cxn modelId="{3AF5F02E-4405-449C-BA73-D7684899ADA8}" type="presOf" srcId="{4E13BD43-EA8E-4267-82A7-64769DE1762E}" destId="{209131F4-564C-41CC-B004-EBCE596025A5}" srcOrd="0" destOrd="0" presId="urn:microsoft.com/office/officeart/2005/8/layout/vList6"/>
    <dgm:cxn modelId="{ED95AF86-7DE6-4C5D-A320-A260316F24C3}" srcId="{6BEC2573-C06C-4C92-84F1-B2C11AE1BED0}" destId="{4E13BD43-EA8E-4267-82A7-64769DE1762E}" srcOrd="1" destOrd="0" parTransId="{653C7096-B3C4-4C3F-B864-8FB7FA39E19D}" sibTransId="{8912846C-383D-474E-AF2E-0432D1729631}"/>
    <dgm:cxn modelId="{28425187-1D86-43CE-BD13-C712C10BCB19}" srcId="{6BEC2573-C06C-4C92-84F1-B2C11AE1BED0}" destId="{599753D5-1C29-4A09-A699-639573B84394}" srcOrd="0" destOrd="0" parTransId="{6103F7F4-42A8-422B-A693-A0CEE18E638A}" sibTransId="{ADD39D59-ED79-4B84-B258-36406BF5420D}"/>
    <dgm:cxn modelId="{BB6DA5B3-78C8-44FE-BD40-6F3188DABEDC}" type="presOf" srcId="{599753D5-1C29-4A09-A699-639573B84394}" destId="{E4B1CFA3-20DD-49D8-9781-E99517DB3E6C}" srcOrd="0" destOrd="0" presId="urn:microsoft.com/office/officeart/2005/8/layout/vList6"/>
    <dgm:cxn modelId="{55EB0AB9-BBFF-4520-A043-85F39895CFDA}" srcId="{4E13BD43-EA8E-4267-82A7-64769DE1762E}" destId="{0B1E0898-90C6-402B-B955-159D73D97000}" srcOrd="1" destOrd="0" parTransId="{3271B8C1-7115-4EB3-9941-2A8EE8E57F75}" sibTransId="{2834CDD3-46FB-4CB8-8CDD-2EDA4FAC0F47}"/>
    <dgm:cxn modelId="{272AF2CF-C13E-4C8E-B075-C96E2A5ED283}" type="presOf" srcId="{9BD540D1-796C-4036-A6B2-8BA402791815}" destId="{4A05F7D7-2809-4AD5-9761-6E9DCC85C4E3}" srcOrd="0" destOrd="1" presId="urn:microsoft.com/office/officeart/2005/8/layout/vList6"/>
    <dgm:cxn modelId="{C51157D1-1CEB-49C2-9E38-DB0347E5C870}" srcId="{599753D5-1C29-4A09-A699-639573B84394}" destId="{9BD540D1-796C-4036-A6B2-8BA402791815}" srcOrd="1" destOrd="0" parTransId="{9F97A12C-0E09-41C3-9594-CA783F81D785}" sibTransId="{E4B9DFDC-6752-47BE-A4CA-FCE4E9EB213C}"/>
    <dgm:cxn modelId="{682F51D3-B104-4537-BA3B-FE4A355FA6EF}" type="presOf" srcId="{99E6D0CA-4494-4873-ACAB-6A375EAF2DEC}" destId="{026212CD-01A0-4235-ACF3-AE1E4954AD0D}" srcOrd="0" destOrd="0" presId="urn:microsoft.com/office/officeart/2005/8/layout/vList6"/>
    <dgm:cxn modelId="{C8C071D9-F6BC-466A-9C89-10AC722A6188}" srcId="{4E13BD43-EA8E-4267-82A7-64769DE1762E}" destId="{99E6D0CA-4494-4873-ACAB-6A375EAF2DEC}" srcOrd="0" destOrd="0" parTransId="{67F77AE3-8034-40B8-83A8-A6F2151DCA8E}" sibTransId="{710C658D-CD6F-4B6E-A371-17C6B2A5C844}"/>
    <dgm:cxn modelId="{78E0E8D9-57A9-4F31-8531-72D2D5DCD45A}" type="presOf" srcId="{E2B0E2D3-AD15-4C0D-999C-A2D6F04EE49D}" destId="{4A05F7D7-2809-4AD5-9761-6E9DCC85C4E3}" srcOrd="0" destOrd="0" presId="urn:microsoft.com/office/officeart/2005/8/layout/vList6"/>
    <dgm:cxn modelId="{8B1502F4-C5EF-4874-BB78-194196534E72}" srcId="{599753D5-1C29-4A09-A699-639573B84394}" destId="{E2B0E2D3-AD15-4C0D-999C-A2D6F04EE49D}" srcOrd="0" destOrd="0" parTransId="{5EB4582F-87FC-48F9-8077-44C7E3D28B77}" sibTransId="{B7E61F58-9D28-4AB9-8872-D28675C39FB5}"/>
    <dgm:cxn modelId="{087DE0FF-DE11-4F94-9929-70B8686F73E5}" type="presOf" srcId="{6BEC2573-C06C-4C92-84F1-B2C11AE1BED0}" destId="{35054CAC-2118-4E96-A65C-F849A1E88BA1}" srcOrd="0" destOrd="0" presId="urn:microsoft.com/office/officeart/2005/8/layout/vList6"/>
    <dgm:cxn modelId="{16BF69E3-B57E-44AB-A82F-4881647915A3}" type="presParOf" srcId="{35054CAC-2118-4E96-A65C-F849A1E88BA1}" destId="{60D1C1D5-C594-4901-A4BC-45F864D10F64}" srcOrd="0" destOrd="0" presId="urn:microsoft.com/office/officeart/2005/8/layout/vList6"/>
    <dgm:cxn modelId="{30BB6831-ECCA-45C0-8A45-1A7CFD12CAC0}" type="presParOf" srcId="{60D1C1D5-C594-4901-A4BC-45F864D10F64}" destId="{E4B1CFA3-20DD-49D8-9781-E99517DB3E6C}" srcOrd="0" destOrd="0" presId="urn:microsoft.com/office/officeart/2005/8/layout/vList6"/>
    <dgm:cxn modelId="{D2107A42-A837-4BD6-AA05-A576ABAF0963}" type="presParOf" srcId="{60D1C1D5-C594-4901-A4BC-45F864D10F64}" destId="{4A05F7D7-2809-4AD5-9761-6E9DCC85C4E3}" srcOrd="1" destOrd="0" presId="urn:microsoft.com/office/officeart/2005/8/layout/vList6"/>
    <dgm:cxn modelId="{3C7D0AA0-4717-4AAB-A5D3-71CDCD054133}" type="presParOf" srcId="{35054CAC-2118-4E96-A65C-F849A1E88BA1}" destId="{41A16603-9A5B-47A7-AF8D-991ACCAC700E}" srcOrd="1" destOrd="0" presId="urn:microsoft.com/office/officeart/2005/8/layout/vList6"/>
    <dgm:cxn modelId="{DCF31C2B-8E7C-4F65-9B2E-6C178BB7FA95}" type="presParOf" srcId="{35054CAC-2118-4E96-A65C-F849A1E88BA1}" destId="{BDCA2143-7C77-4537-ABF6-81061CE425A9}" srcOrd="2" destOrd="0" presId="urn:microsoft.com/office/officeart/2005/8/layout/vList6"/>
    <dgm:cxn modelId="{05EC6AD6-DDCC-483D-8D53-5226A26438B8}" type="presParOf" srcId="{BDCA2143-7C77-4537-ABF6-81061CE425A9}" destId="{209131F4-564C-41CC-B004-EBCE596025A5}" srcOrd="0" destOrd="0" presId="urn:microsoft.com/office/officeart/2005/8/layout/vList6"/>
    <dgm:cxn modelId="{C3730A74-E275-44DE-9D6A-DC863791245F}" type="presParOf" srcId="{BDCA2143-7C77-4537-ABF6-81061CE425A9}" destId="{026212CD-01A0-4235-ACF3-AE1E4954AD0D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9A2B6BA-E829-42F9-85C7-8AC6D4063CD3}">
      <dsp:nvSpPr>
        <dsp:cNvPr id="0" name=""/>
        <dsp:cNvSpPr/>
      </dsp:nvSpPr>
      <dsp:spPr>
        <a:xfrm>
          <a:off x="0" y="0"/>
          <a:ext cx="11469511" cy="1866052"/>
        </a:xfrm>
        <a:prstGeom prst="rect">
          <a:avLst/>
        </a:prstGeom>
        <a:solidFill>
          <a:schemeClr val="accent3">
            <a:shade val="9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6500" kern="1200" dirty="0"/>
            <a:t>«</a:t>
          </a:r>
          <a:r>
            <a:rPr lang="ru-RU" sz="6500" kern="1200" dirty="0" err="1"/>
            <a:t>онегинская</a:t>
          </a:r>
          <a:r>
            <a:rPr lang="ru-RU" sz="6500" kern="1200" dirty="0"/>
            <a:t> строфа»</a:t>
          </a:r>
        </a:p>
      </dsp:txBody>
      <dsp:txXfrm>
        <a:off x="0" y="0"/>
        <a:ext cx="11469511" cy="1866052"/>
      </dsp:txXfrm>
    </dsp:sp>
    <dsp:sp modelId="{94AF918C-0EBE-4C21-9D4D-ABF69D2B9DFF}">
      <dsp:nvSpPr>
        <dsp:cNvPr id="0" name=""/>
        <dsp:cNvSpPr/>
      </dsp:nvSpPr>
      <dsp:spPr>
        <a:xfrm>
          <a:off x="5600" y="1866052"/>
          <a:ext cx="3819436" cy="3918710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just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700" b="1" i="0" kern="1200" dirty="0">
              <a:solidFill>
                <a:schemeClr val="bg2">
                  <a:lumMod val="25000"/>
                </a:schemeClr>
              </a:solidFill>
            </a:rPr>
            <a:t>14 стихов</a:t>
          </a:r>
          <a:r>
            <a:rPr lang="ru-RU" sz="2700" b="0" i="0" kern="1200" dirty="0">
              <a:solidFill>
                <a:schemeClr val="bg2">
                  <a:lumMod val="25000"/>
                </a:schemeClr>
              </a:solidFill>
            </a:rPr>
            <a:t> с определённой схемой </a:t>
          </a:r>
          <a:r>
            <a:rPr lang="ru-RU" sz="2700" b="0" i="0" kern="1200" dirty="0" err="1">
              <a:solidFill>
                <a:schemeClr val="bg2">
                  <a:lumMod val="25000"/>
                </a:schemeClr>
              </a:solidFill>
            </a:rPr>
            <a:t>рифмования</a:t>
          </a:r>
          <a:r>
            <a:rPr lang="ru-RU" sz="2700" b="0" i="0" kern="1200" dirty="0">
              <a:solidFill>
                <a:schemeClr val="bg2">
                  <a:lumMod val="25000"/>
                </a:schemeClr>
              </a:solidFill>
            </a:rPr>
            <a:t>: три четверостишия с разной рифмовкой (перекрёстная, смежная и опоясывающая) и заключительное двустишие</a:t>
          </a:r>
          <a:endParaRPr lang="ru-RU" sz="2700" kern="1200" dirty="0">
            <a:solidFill>
              <a:schemeClr val="bg2">
                <a:lumMod val="25000"/>
              </a:schemeClr>
            </a:solidFill>
          </a:endParaRPr>
        </a:p>
      </dsp:txBody>
      <dsp:txXfrm>
        <a:off x="5600" y="1866052"/>
        <a:ext cx="3819436" cy="3918710"/>
      </dsp:txXfrm>
    </dsp:sp>
    <dsp:sp modelId="{5242DED9-2212-4341-B5D0-AED55BAAC992}">
      <dsp:nvSpPr>
        <dsp:cNvPr id="0" name=""/>
        <dsp:cNvSpPr/>
      </dsp:nvSpPr>
      <dsp:spPr>
        <a:xfrm>
          <a:off x="3825037" y="1866052"/>
          <a:ext cx="3819436" cy="3918710"/>
        </a:xfrm>
        <a:prstGeom prst="rect">
          <a:avLst/>
        </a:prstGeom>
        <a:solidFill>
          <a:schemeClr val="accent3">
            <a:hueOff val="1355300"/>
            <a:satOff val="50000"/>
            <a:lumOff val="-735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700" kern="1200" dirty="0"/>
            <a:t>Четырехстопный ямб</a:t>
          </a:r>
        </a:p>
      </dsp:txBody>
      <dsp:txXfrm>
        <a:off x="3825037" y="1866052"/>
        <a:ext cx="3819436" cy="3918710"/>
      </dsp:txXfrm>
    </dsp:sp>
    <dsp:sp modelId="{AB59F8FC-71F2-4CAA-94BD-D6B0AEB49C5A}">
      <dsp:nvSpPr>
        <dsp:cNvPr id="0" name=""/>
        <dsp:cNvSpPr/>
      </dsp:nvSpPr>
      <dsp:spPr>
        <a:xfrm>
          <a:off x="7644473" y="1866052"/>
          <a:ext cx="3819436" cy="3918710"/>
        </a:xfrm>
        <a:prstGeom prst="rect">
          <a:avLst/>
        </a:prstGeom>
        <a:solidFill>
          <a:schemeClr val="accent3">
            <a:hueOff val="2710599"/>
            <a:satOff val="100000"/>
            <a:lumOff val="-1470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700" b="0" i="0" kern="1200" dirty="0"/>
            <a:t>Первое четверостишие выдвигает тему всей строфы, второе — развитие, третье — кульминацию, двустишие — концовку</a:t>
          </a:r>
          <a:endParaRPr lang="ru-RU" sz="2700" kern="1200" dirty="0"/>
        </a:p>
      </dsp:txBody>
      <dsp:txXfrm>
        <a:off x="7644473" y="1866052"/>
        <a:ext cx="3819436" cy="3918710"/>
      </dsp:txXfrm>
    </dsp:sp>
    <dsp:sp modelId="{5FD33834-5242-40F6-BFFB-80C833061024}">
      <dsp:nvSpPr>
        <dsp:cNvPr id="0" name=""/>
        <dsp:cNvSpPr/>
      </dsp:nvSpPr>
      <dsp:spPr>
        <a:xfrm>
          <a:off x="0" y="5784763"/>
          <a:ext cx="11469511" cy="435412"/>
        </a:xfrm>
        <a:prstGeom prst="rect">
          <a:avLst/>
        </a:prstGeom>
        <a:solidFill>
          <a:schemeClr val="accent3">
            <a:shade val="9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A05F7D7-2809-4AD5-9761-6E9DCC85C4E3}">
      <dsp:nvSpPr>
        <dsp:cNvPr id="0" name=""/>
        <dsp:cNvSpPr/>
      </dsp:nvSpPr>
      <dsp:spPr>
        <a:xfrm>
          <a:off x="4605866" y="714"/>
          <a:ext cx="6908800" cy="2787943"/>
        </a:xfrm>
        <a:prstGeom prst="rightArrow">
          <a:avLst>
            <a:gd name="adj1" fmla="val 75000"/>
            <a:gd name="adj2" fmla="val 50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035" tIns="26035" rIns="26035" bIns="26035" numCol="1" spcCol="1270" anchor="t" anchorCtr="0">
          <a:noAutofit/>
        </a:bodyPr>
        <a:lstStyle/>
        <a:p>
          <a:pPr marL="285750" lvl="1" indent="-285750" algn="l" defTabSz="1822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4100" kern="1200" dirty="0">
              <a:solidFill>
                <a:schemeClr val="bg2">
                  <a:lumMod val="10000"/>
                </a:schemeClr>
              </a:solidFill>
            </a:rPr>
            <a:t>Евгений Онегин</a:t>
          </a:r>
        </a:p>
        <a:p>
          <a:pPr marL="285750" lvl="1" indent="-285750" algn="l" defTabSz="1822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4100" kern="1200" dirty="0">
              <a:solidFill>
                <a:schemeClr val="bg2">
                  <a:lumMod val="10000"/>
                </a:schemeClr>
              </a:solidFill>
            </a:rPr>
            <a:t>Владимир Ленский</a:t>
          </a:r>
        </a:p>
      </dsp:txBody>
      <dsp:txXfrm>
        <a:off x="4605866" y="349207"/>
        <a:ext cx="5863321" cy="2090957"/>
      </dsp:txXfrm>
    </dsp:sp>
    <dsp:sp modelId="{E4B1CFA3-20DD-49D8-9781-E99517DB3E6C}">
      <dsp:nvSpPr>
        <dsp:cNvPr id="0" name=""/>
        <dsp:cNvSpPr/>
      </dsp:nvSpPr>
      <dsp:spPr>
        <a:xfrm>
          <a:off x="0" y="714"/>
          <a:ext cx="4605866" cy="2787943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6500" kern="1200" dirty="0"/>
            <a:t>дружба</a:t>
          </a:r>
        </a:p>
      </dsp:txBody>
      <dsp:txXfrm>
        <a:off x="136096" y="136810"/>
        <a:ext cx="4333674" cy="2515751"/>
      </dsp:txXfrm>
    </dsp:sp>
    <dsp:sp modelId="{026212CD-01A0-4235-ACF3-AE1E4954AD0D}">
      <dsp:nvSpPr>
        <dsp:cNvPr id="0" name=""/>
        <dsp:cNvSpPr/>
      </dsp:nvSpPr>
      <dsp:spPr>
        <a:xfrm>
          <a:off x="4605866" y="3067452"/>
          <a:ext cx="6908800" cy="2787943"/>
        </a:xfrm>
        <a:prstGeom prst="rightArrow">
          <a:avLst>
            <a:gd name="adj1" fmla="val 75000"/>
            <a:gd name="adj2" fmla="val 50000"/>
          </a:avLst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035" tIns="26035" rIns="26035" bIns="26035" numCol="1" spcCol="1270" anchor="t" anchorCtr="0">
          <a:noAutofit/>
        </a:bodyPr>
        <a:lstStyle/>
        <a:p>
          <a:pPr marL="285750" lvl="1" indent="-285750" algn="l" defTabSz="1822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4100" kern="1200" dirty="0">
              <a:solidFill>
                <a:schemeClr val="bg2">
                  <a:lumMod val="10000"/>
                </a:schemeClr>
              </a:solidFill>
            </a:rPr>
            <a:t>Онегин – Татьяна Ларина</a:t>
          </a:r>
        </a:p>
        <a:p>
          <a:pPr marL="285750" lvl="1" indent="-285750" algn="l" defTabSz="1822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4100" kern="1200" dirty="0">
              <a:solidFill>
                <a:schemeClr val="bg2">
                  <a:lumMod val="10000"/>
                </a:schemeClr>
              </a:solidFill>
            </a:rPr>
            <a:t>Ленский – Ольга Ларина</a:t>
          </a:r>
        </a:p>
      </dsp:txBody>
      <dsp:txXfrm>
        <a:off x="4605866" y="3415945"/>
        <a:ext cx="5863321" cy="2090957"/>
      </dsp:txXfrm>
    </dsp:sp>
    <dsp:sp modelId="{209131F4-564C-41CC-B004-EBCE596025A5}">
      <dsp:nvSpPr>
        <dsp:cNvPr id="0" name=""/>
        <dsp:cNvSpPr/>
      </dsp:nvSpPr>
      <dsp:spPr>
        <a:xfrm>
          <a:off x="0" y="3067452"/>
          <a:ext cx="4605866" cy="2787943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6500" kern="1200" dirty="0"/>
            <a:t>любовь</a:t>
          </a:r>
        </a:p>
      </dsp:txBody>
      <dsp:txXfrm>
        <a:off x="136096" y="3203548"/>
        <a:ext cx="4333674" cy="251575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3">
  <dgm:title val=""/>
  <dgm:desc val=""/>
  <dgm:catLst>
    <dgm:cat type="list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5" srcId="0" destId="1" srcOrd="0" destOrd="0"/>
        <dgm:cxn modelId="6" srcId="1" destId="2" srcOrd="0" destOrd="0"/>
        <dgm:cxn modelId="7" srcId="1" destId="3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6" srcId="0" destId="1" srcOrd="0" destOrd="0"/>
        <dgm:cxn modelId="7" srcId="1" destId="2" srcOrd="0" destOrd="0"/>
        <dgm:cxn modelId="8" srcId="1" destId="3" srcOrd="1" destOrd="0"/>
        <dgm:cxn modelId="9" srcId="1" destId="4" srcOrd="2" destOrd="0"/>
        <dgm:cxn modelId="10" srcId="1" destId="5" srcOrd="3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roof" refType="w"/>
      <dgm:constr type="h" for="ch" forName="roof" refType="h" fact="0.3"/>
      <dgm:constr type="primFontSz" for="ch" forName="roof" val="65"/>
      <dgm:constr type="w" for="ch" forName="pillars" refType="w"/>
      <dgm:constr type="h" for="ch" forName="pillars" refType="h" fact="0.63"/>
      <dgm:constr type="t" for="ch" forName="pillars" refType="h" fact="0.3"/>
      <dgm:constr type="primFontSz" for="des" forName="pillar1" val="65"/>
      <dgm:constr type="primFontSz" for="des" forName="pillarX" refType="primFontSz" refFor="des" refForName="pillar1" op="equ"/>
      <dgm:constr type="w" for="ch" forName="base" refType="w"/>
      <dgm:constr type="h" for="ch" forName="base" refType="h" fact="0.07"/>
      <dgm:constr type="t" for="ch" forName="base" refType="h" fact="0.93"/>
    </dgm:constrLst>
    <dgm:ruleLst/>
    <dgm:forEach name="Name0" axis="ch" ptType="node" cnt="1">
      <dgm:layoutNode name="roof" styleLbl="dkBgShp">
        <dgm:alg type="tx"/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illars" styleLbl="node1">
        <dgm:choose name="Name1">
          <dgm:if name="Name2" func="var" arg="dir" op="equ" val="norm">
            <dgm:alg type="lin">
              <dgm:param type="linDir" val="fromL"/>
            </dgm:alg>
          </dgm:if>
          <dgm:else name="Name3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illar1" refType="w"/>
          <dgm:constr type="h" for="ch" forName="pillar1" refType="h"/>
          <dgm:constr type="w" for="ch" forName="pillarX" refType="w"/>
          <dgm:constr type="h" for="ch" forName="pillarX" refType="h"/>
        </dgm:constrLst>
        <dgm:ruleLst/>
        <dgm:layoutNode name="pillar1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forEach name="Name4" axis="ch" ptType="node" st="2">
          <dgm:layoutNode name="pillarX" styleLbl="node1">
            <dgm:varLst>
              <dgm:bulletEnabled val="1"/>
            </dgm:varLst>
            <dgm:alg type="tx"/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forEach>
      </dgm:layoutNode>
      <dgm:layoutNode name="base" styleLbl="dkBgShp">
        <dgm:alg type="sp"/>
        <dgm:shape xmlns:r="http://schemas.openxmlformats.org/officeDocument/2006/relationships" type="rect" r:blip="">
          <dgm:adjLst/>
        </dgm:shape>
        <dgm:presOf/>
        <dgm:constrLst/>
        <dgm:ruleLst/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F95FD4A-3549-41F1-B16C-755D8A881A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19BEA4E-7776-4936-8B1D-774B6FF9A3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393910E-52AE-429A-82C7-BD1FBDE0CA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69E7A-00B8-467F-A0F1-BD2AAC78066A}" type="datetimeFigureOut">
              <a:rPr lang="ru-RU" smtClean="0"/>
              <a:t>10.01.2025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776C3B5-9742-4455-9D41-7542D6689C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63B02AF-1F96-4D92-A37D-3A971890AC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F99731-09B7-4830-9445-7D0C18FF37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12031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2D1F68-00B9-4C56-A541-DC3CB14311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C49A3D0-AAB1-4ABC-9819-E22FF9A7EC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3240AAC-39CF-40D6-AC96-F5368877DF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69E7A-00B8-467F-A0F1-BD2AAC78066A}" type="datetimeFigureOut">
              <a:rPr lang="ru-RU" smtClean="0"/>
              <a:t>10.01.2025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847DF04-EE76-4590-AF0A-2C042F719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CAADC73-2284-4B64-A1A9-6B9F9DF3B2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F99731-09B7-4830-9445-7D0C18FF37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73988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C30750F9-5C8C-420B-962A-CC854B5CA56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1C5922A-0A6F-42AE-891F-3DB2D44A2A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E603867-9F04-432A-9732-BED1172979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69E7A-00B8-467F-A0F1-BD2AAC78066A}" type="datetimeFigureOut">
              <a:rPr lang="ru-RU" smtClean="0"/>
              <a:t>10.01.2025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675F839-1CE6-4EF8-AC16-83B02366F9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2A28BFE-9AD9-4418-A9EE-1D5A405074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F99731-09B7-4830-9445-7D0C18FF37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76617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5BFAF1D-1BFD-4DBA-BEC1-5443421376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261784D-3F6B-4D78-B1B3-928717B40E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28CB33C-7F89-46C3-8573-CD366CBC39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69E7A-00B8-467F-A0F1-BD2AAC78066A}" type="datetimeFigureOut">
              <a:rPr lang="ru-RU" smtClean="0"/>
              <a:t>10.01.2025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DAE4EB9-81A6-4522-B673-F0DDA60047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96FA69D-E657-42A4-A451-15FE73EE67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F99731-09B7-4830-9445-7D0C18FF37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15396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E5BD6F1-70BF-4BFC-85D8-D51A78BD65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CC29E31-0797-4E35-AEFF-FE37026B00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AEABA62-262E-4767-A705-203952C196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69E7A-00B8-467F-A0F1-BD2AAC78066A}" type="datetimeFigureOut">
              <a:rPr lang="ru-RU" smtClean="0"/>
              <a:t>10.01.2025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9359287-517E-4AE6-8AC9-375CF7A3F6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D9286DA-C7B4-4AF5-B7F0-7524D1EF21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F99731-09B7-4830-9445-7D0C18FF37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538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63C859-E24C-4D6F-981A-322E2002CC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6C2CAA7-9B66-4FAB-8ADE-991E7E35FE5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8553E20-31F5-4F54-8CF3-B33574B9775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C87B4CB-7E23-474B-A3CB-D77B1FEBF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69E7A-00B8-467F-A0F1-BD2AAC78066A}" type="datetimeFigureOut">
              <a:rPr lang="ru-RU" smtClean="0"/>
              <a:t>10.01.2025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9AB20AA-FB7D-4D78-9E9B-F73E1A4EBC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E2A8626-E31E-4AFD-A7DF-AA78AB7719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F99731-09B7-4830-9445-7D0C18FF37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803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D1F978-199A-4FC2-B81E-018C5EE238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02FB670-F5FE-4E64-8054-3777811271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4F9FFD6-5768-457E-A7D5-59CD3F6CCF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692EEC1F-3732-4EDC-AACC-8C8E1466F6E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230F24EE-6A9A-48F6-B5CA-5E845386DB2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61A4DCEE-1852-421B-9B19-02A7A1DC16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69E7A-00B8-467F-A0F1-BD2AAC78066A}" type="datetimeFigureOut">
              <a:rPr lang="ru-RU" smtClean="0"/>
              <a:t>10.01.2025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89A130ED-DC42-4C0A-A785-9E2E26A813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360B6401-3FBA-4B3D-9E83-5C332314DF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F99731-09B7-4830-9445-7D0C18FF37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90965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804171E-26AE-486B-955E-25EE601079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39D793B9-5AE5-4195-9668-53C6709BCD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69E7A-00B8-467F-A0F1-BD2AAC78066A}" type="datetimeFigureOut">
              <a:rPr lang="ru-RU" smtClean="0"/>
              <a:t>10.01.2025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FF9424C3-F83A-4C2E-9851-B50DC59AF3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9FA7B237-45CC-45E8-89F9-8699DE998A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F99731-09B7-4830-9445-7D0C18FF37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85646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D05773E-8DDB-4994-A792-5C1BCB6D54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69E7A-00B8-467F-A0F1-BD2AAC78066A}" type="datetimeFigureOut">
              <a:rPr lang="ru-RU" smtClean="0"/>
              <a:t>10.01.2025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19461251-E6A4-467B-9840-8C4FC9DE4A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56CAC3D-F976-4107-9710-9F1216D516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F99731-09B7-4830-9445-7D0C18FF37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08194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7EBB37-B4B3-4E30-94E3-F613EDFEEE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AA1D89F-E180-4A25-B58C-503E403181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8BE6C6B-7EE6-4858-9D71-7A80C06B19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5979F56-2A95-4892-93FF-AD1F82743D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69E7A-00B8-467F-A0F1-BD2AAC78066A}" type="datetimeFigureOut">
              <a:rPr lang="ru-RU" smtClean="0"/>
              <a:t>10.01.2025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2FC1AC6-C322-4CD8-9A18-72005B656B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31FB872-D97C-488F-BBC5-AC4B23E709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F99731-09B7-4830-9445-7D0C18FF37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27701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4DD3D2-FAA9-498B-8F40-32EFA68F87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2CDD22AF-F22E-4F49-A71D-CB15B0B323F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856CF86-9207-465A-BAFD-7183B5EFDB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62B2291-3512-4F28-AACA-BCB042FF06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69E7A-00B8-467F-A0F1-BD2AAC78066A}" type="datetimeFigureOut">
              <a:rPr lang="ru-RU" smtClean="0"/>
              <a:t>10.01.2025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3E83A9A-9D86-4014-9D7D-DB744D34F0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13B753A-8486-47B0-8139-A56884EE12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F99731-09B7-4830-9445-7D0C18FF37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85660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17A179-577B-4CB7-B7CC-B99D6938F1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A1465B9-B7FE-43F9-9BD3-185C170E74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865DD1B-9CB5-400F-96C0-9E21D952B57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669E7A-00B8-467F-A0F1-BD2AAC78066A}" type="datetimeFigureOut">
              <a:rPr lang="ru-RU" smtClean="0"/>
              <a:t>10.01.2025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FF66936-9A70-4272-B0DF-806E2F5A46F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F63A5F1-073F-4F49-AB97-209A68632D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F99731-09B7-4830-9445-7D0C18FF37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434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https://ilibrary.ru/text/436/p.1/index.html" TargetMode="Externa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53F0C74-7C4C-497C-A9C7-760F8A8E873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b="1" dirty="0">
                <a:solidFill>
                  <a:schemeClr val="tx2">
                    <a:lumMod val="50000"/>
                  </a:schemeClr>
                </a:solidFill>
              </a:rPr>
              <a:t>Роман в стихах «Евгений Онегин»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335C543-A550-4EB0-BF83-E1B8FDB0089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ru-RU" sz="3200" i="1" dirty="0">
                <a:solidFill>
                  <a:schemeClr val="tx2">
                    <a:lumMod val="75000"/>
                  </a:schemeClr>
                </a:solidFill>
              </a:rPr>
              <a:t>1823 – 1830 г.</a:t>
            </a:r>
          </a:p>
        </p:txBody>
      </p:sp>
    </p:spTree>
    <p:extLst>
      <p:ext uri="{BB962C8B-B14F-4D97-AF65-F5344CB8AC3E}">
        <p14:creationId xmlns:p14="http://schemas.microsoft.com/office/powerpoint/2010/main" val="37017364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C19FA93-24E7-4D15-903A-9907D41940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76653"/>
          </a:xfrm>
        </p:spPr>
        <p:txBody>
          <a:bodyPr/>
          <a:lstStyle/>
          <a:p>
            <a:r>
              <a:rPr lang="ru-RU" dirty="0">
                <a:solidFill>
                  <a:schemeClr val="bg2">
                    <a:lumMod val="10000"/>
                  </a:schemeClr>
                </a:solidFill>
              </a:rPr>
              <a:t>Домашнее задание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38F7111-A6D5-403C-9647-7FA667C17B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7378" y="1354667"/>
            <a:ext cx="11480800" cy="4822296"/>
          </a:xfrm>
        </p:spPr>
        <p:txBody>
          <a:bodyPr/>
          <a:lstStyle/>
          <a:p>
            <a:pPr marL="0" indent="0" algn="just">
              <a:buNone/>
            </a:pPr>
            <a:r>
              <a:rPr lang="ru-RU" sz="4000" dirty="0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Чтение 1 главы, вступления. Составить распорядок дня светского молодого человека (п)</a:t>
            </a:r>
            <a:endParaRPr lang="ru-RU" sz="4000" dirty="0">
              <a:solidFill>
                <a:schemeClr val="bg2">
                  <a:lumMod val="1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468564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E4AF86F-984A-4C4D-A04A-A8223A26A7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199" y="276579"/>
            <a:ext cx="11650133" cy="1236132"/>
          </a:xfrm>
        </p:spPr>
        <p:txBody>
          <a:bodyPr>
            <a:noAutofit/>
          </a:bodyPr>
          <a:lstStyle/>
          <a:p>
            <a:pPr algn="just"/>
            <a:r>
              <a:rPr lang="ru-RU" sz="3200" b="1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Роман</a:t>
            </a:r>
            <a:r>
              <a:rPr lang="ru-RU" sz="3200" b="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- большое по объему повествовательное произведение, обычно в прозе, с сложным и развитым сюжетом.</a:t>
            </a:r>
            <a:endParaRPr lang="ru-RU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3A9D27C-F05F-4E0F-AA85-184931A6CE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38667" y="1825625"/>
            <a:ext cx="5554133" cy="4755798"/>
          </a:xfrm>
        </p:spPr>
        <p:txBody>
          <a:bodyPr>
            <a:normAutofit/>
          </a:bodyPr>
          <a:lstStyle/>
          <a:p>
            <a:pPr marL="0" indent="0" algn="just" fontAlgn="t">
              <a:buNone/>
            </a:pPr>
            <a:r>
              <a:rPr lang="ru-RU" sz="3200" b="1" i="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Роман </a:t>
            </a:r>
            <a:r>
              <a:rPr lang="ru-RU" sz="3200" b="0" i="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3200" b="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фр.</a:t>
            </a:r>
            <a:r>
              <a:rPr lang="ru-RU" sz="3200" b="0" i="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3200" b="0" i="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roman</a:t>
            </a:r>
            <a:r>
              <a:rPr lang="ru-RU" sz="3200" b="0" i="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 –литературный</a:t>
            </a:r>
            <a:r>
              <a:rPr lang="ru-RU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0" i="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жанр эпического произведения большой формы, в котором повествование сосредоточено на судьбе отдельной личности, ее отношении к окружающему миру, становлении и развитии ее характера и самосознания.</a:t>
            </a: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DD18491-923B-4343-A120-4E52D62DEF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199" y="1825625"/>
            <a:ext cx="5554133" cy="4351338"/>
          </a:xfrm>
        </p:spPr>
        <p:txBody>
          <a:bodyPr>
            <a:normAutofit/>
          </a:bodyPr>
          <a:lstStyle/>
          <a:p>
            <a:pPr marL="0" indent="0" algn="just" fontAlgn="t">
              <a:buNone/>
            </a:pPr>
            <a:r>
              <a:rPr lang="ru-RU" sz="32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Роман</a:t>
            </a:r>
            <a:r>
              <a:rPr lang="ru-RU" sz="32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(франц. </a:t>
            </a:r>
            <a:r>
              <a:rPr lang="ru-RU" sz="320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romans</a:t>
            </a:r>
            <a:r>
              <a:rPr lang="ru-RU" sz="32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— повествование) — эпический жанр большой формы, раскрывающий историю нескольких, иногда многих человеческих судеб на протяжении длительного времени. 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976098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>
            <a:extLst>
              <a:ext uri="{FF2B5EF4-FFF2-40B4-BE49-F238E27FC236}">
                <a16:creationId xmlns:a16="http://schemas.microsoft.com/office/drawing/2014/main" id="{3DCB5283-E0A2-40A5-8D16-CF11559757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665155" y="1444978"/>
            <a:ext cx="4309533" cy="473198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3200" dirty="0">
                <a:solidFill>
                  <a:schemeClr val="tx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«Пишу не роман, а роман в стихах — дьявольская разница!»     (</a:t>
            </a:r>
            <a:r>
              <a:rPr lang="ru-RU" sz="3200" i="1" dirty="0">
                <a:solidFill>
                  <a:schemeClr val="tx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П. Вяземскому</a:t>
            </a:r>
            <a:r>
              <a:rPr lang="ru-RU" sz="3200" dirty="0">
                <a:solidFill>
                  <a:schemeClr val="tx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)</a:t>
            </a:r>
            <a:endParaRPr lang="ru-RU" sz="3200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8" name="Объект 7">
            <a:extLst>
              <a:ext uri="{FF2B5EF4-FFF2-40B4-BE49-F238E27FC236}">
                <a16:creationId xmlns:a16="http://schemas.microsoft.com/office/drawing/2014/main" id="{440698BE-3F7D-44E1-9236-745EBCB1E04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7311" y="1345144"/>
            <a:ext cx="7077348" cy="3981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25353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A6FF873-39CA-4F04-9B2D-88E873FA49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8044"/>
            <a:ext cx="10515600" cy="522993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i="1" dirty="0">
                <a:solidFill>
                  <a:schemeClr val="bg2">
                    <a:lumMod val="25000"/>
                  </a:schemeClr>
                </a:solidFill>
              </a:rPr>
              <a:t>«</a:t>
            </a:r>
            <a:r>
              <a:rPr lang="ru-RU" b="1" i="1" dirty="0" err="1">
                <a:solidFill>
                  <a:schemeClr val="bg2">
                    <a:lumMod val="25000"/>
                  </a:schemeClr>
                </a:solidFill>
              </a:rPr>
              <a:t>Онегинская</a:t>
            </a:r>
            <a:r>
              <a:rPr lang="ru-RU" b="1" i="1" dirty="0">
                <a:solidFill>
                  <a:schemeClr val="bg2">
                    <a:lumMod val="25000"/>
                  </a:schemeClr>
                </a:solidFill>
              </a:rPr>
              <a:t> строфа»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A46B712-1D7E-4375-81A5-0446219799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48356" y="681038"/>
            <a:ext cx="4572000" cy="6018918"/>
          </a:xfrm>
        </p:spPr>
        <p:txBody>
          <a:bodyPr>
            <a:normAutofit fontScale="70000" lnSpcReduction="20000"/>
          </a:bodyPr>
          <a:lstStyle/>
          <a:p>
            <a:pPr marL="0" indent="0" algn="just">
              <a:buNone/>
            </a:pPr>
            <a:r>
              <a:rPr lang="ru-RU" sz="3400" b="0" i="0" dirty="0">
                <a:solidFill>
                  <a:schemeClr val="tx2">
                    <a:lumMod val="50000"/>
                  </a:schemeClr>
                </a:solidFill>
                <a:effectLst/>
                <a:latin typeface="Times New Roman" panose="02020603050405020304" pitchFamily="18" charset="0"/>
              </a:rPr>
              <a:t>Я думал уж о форме плана</a:t>
            </a:r>
          </a:p>
          <a:p>
            <a:pPr marL="0" indent="0" algn="just">
              <a:buNone/>
            </a:pPr>
            <a:r>
              <a:rPr lang="ru-RU" sz="3400" b="0" i="0" dirty="0">
                <a:solidFill>
                  <a:schemeClr val="tx2">
                    <a:lumMod val="50000"/>
                  </a:schemeClr>
                </a:solidFill>
                <a:effectLst/>
                <a:latin typeface="Times New Roman" panose="02020603050405020304" pitchFamily="18" charset="0"/>
              </a:rPr>
              <a:t>И как героя назову;</a:t>
            </a:r>
          </a:p>
          <a:p>
            <a:pPr marL="0" indent="0" algn="just">
              <a:buNone/>
            </a:pPr>
            <a:r>
              <a:rPr lang="ru-RU" sz="3400" b="0" i="0" dirty="0">
                <a:solidFill>
                  <a:schemeClr val="tx2">
                    <a:lumMod val="50000"/>
                  </a:schemeClr>
                </a:solidFill>
                <a:effectLst/>
                <a:latin typeface="Times New Roman" panose="02020603050405020304" pitchFamily="18" charset="0"/>
              </a:rPr>
              <a:t>Покамест моего романа</a:t>
            </a:r>
          </a:p>
          <a:p>
            <a:pPr marL="0" indent="0" algn="just">
              <a:buNone/>
            </a:pPr>
            <a:r>
              <a:rPr lang="ru-RU" sz="3400" b="0" i="0" dirty="0">
                <a:solidFill>
                  <a:schemeClr val="tx2">
                    <a:lumMod val="50000"/>
                  </a:schemeClr>
                </a:solidFill>
                <a:effectLst/>
                <a:latin typeface="Times New Roman" panose="02020603050405020304" pitchFamily="18" charset="0"/>
              </a:rPr>
              <a:t>Я кончил первую главу;</a:t>
            </a:r>
          </a:p>
          <a:p>
            <a:pPr marL="0" indent="0" algn="just">
              <a:buNone/>
            </a:pPr>
            <a:r>
              <a:rPr lang="ru-RU" sz="3400" b="0" i="0" dirty="0">
                <a:solidFill>
                  <a:schemeClr val="tx2">
                    <a:lumMod val="50000"/>
                  </a:schemeClr>
                </a:solidFill>
                <a:effectLst/>
                <a:latin typeface="Times New Roman" panose="02020603050405020304" pitchFamily="18" charset="0"/>
              </a:rPr>
              <a:t>Пересмотрел все это строго:</a:t>
            </a:r>
          </a:p>
          <a:p>
            <a:pPr marL="0" indent="0" algn="just">
              <a:buNone/>
            </a:pPr>
            <a:r>
              <a:rPr lang="ru-RU" sz="3400" b="0" i="0" dirty="0">
                <a:solidFill>
                  <a:schemeClr val="tx2">
                    <a:lumMod val="50000"/>
                  </a:schemeClr>
                </a:solidFill>
                <a:effectLst/>
                <a:latin typeface="Times New Roman" panose="02020603050405020304" pitchFamily="18" charset="0"/>
              </a:rPr>
              <a:t>Противоречий очень много,</a:t>
            </a:r>
          </a:p>
          <a:p>
            <a:pPr marL="0" indent="0" algn="just">
              <a:buNone/>
            </a:pPr>
            <a:r>
              <a:rPr lang="ru-RU" sz="3400" b="0" i="0" dirty="0">
                <a:solidFill>
                  <a:schemeClr val="tx2">
                    <a:lumMod val="50000"/>
                  </a:schemeClr>
                </a:solidFill>
                <a:effectLst/>
                <a:latin typeface="Times New Roman" panose="02020603050405020304" pitchFamily="18" charset="0"/>
              </a:rPr>
              <a:t>Но их исправить не хочу.</a:t>
            </a:r>
          </a:p>
          <a:p>
            <a:pPr marL="0" indent="0" algn="just">
              <a:buNone/>
            </a:pPr>
            <a:r>
              <a:rPr lang="ru-RU" sz="3400" b="0" i="0" dirty="0">
                <a:solidFill>
                  <a:schemeClr val="tx2">
                    <a:lumMod val="50000"/>
                  </a:schemeClr>
                </a:solidFill>
                <a:effectLst/>
                <a:latin typeface="Times New Roman" panose="02020603050405020304" pitchFamily="18" charset="0"/>
              </a:rPr>
              <a:t>Цензуре долг свой заплачу</a:t>
            </a:r>
          </a:p>
          <a:p>
            <a:pPr marL="0" indent="0" algn="just">
              <a:buNone/>
            </a:pPr>
            <a:r>
              <a:rPr lang="ru-RU" sz="3400" b="0" i="0" dirty="0">
                <a:solidFill>
                  <a:schemeClr val="tx2">
                    <a:lumMod val="50000"/>
                  </a:schemeClr>
                </a:solidFill>
                <a:effectLst/>
                <a:latin typeface="Times New Roman" panose="02020603050405020304" pitchFamily="18" charset="0"/>
              </a:rPr>
              <a:t>И журналистам на съеденье</a:t>
            </a:r>
          </a:p>
          <a:p>
            <a:pPr marL="0" indent="0" algn="just">
              <a:buNone/>
            </a:pPr>
            <a:r>
              <a:rPr lang="ru-RU" sz="3400" b="0" i="0" dirty="0">
                <a:solidFill>
                  <a:schemeClr val="tx2">
                    <a:lumMod val="50000"/>
                  </a:schemeClr>
                </a:solidFill>
                <a:effectLst/>
                <a:latin typeface="Times New Roman" panose="02020603050405020304" pitchFamily="18" charset="0"/>
              </a:rPr>
              <a:t>Плоды трудов моих отдам:</a:t>
            </a:r>
          </a:p>
          <a:p>
            <a:pPr marL="0" indent="0" algn="just">
              <a:buNone/>
            </a:pPr>
            <a:r>
              <a:rPr lang="ru-RU" sz="3400" b="0" i="0" dirty="0">
                <a:solidFill>
                  <a:schemeClr val="tx2">
                    <a:lumMod val="50000"/>
                  </a:schemeClr>
                </a:solidFill>
                <a:effectLst/>
                <a:latin typeface="Times New Roman" panose="02020603050405020304" pitchFamily="18" charset="0"/>
              </a:rPr>
              <a:t>Иди же к невским берегам,</a:t>
            </a:r>
          </a:p>
          <a:p>
            <a:pPr marL="0" indent="0" algn="just">
              <a:buNone/>
            </a:pPr>
            <a:r>
              <a:rPr lang="ru-RU" sz="3400" b="0" i="0" dirty="0">
                <a:solidFill>
                  <a:schemeClr val="tx2">
                    <a:lumMod val="50000"/>
                  </a:schemeClr>
                </a:solidFill>
                <a:effectLst/>
                <a:latin typeface="Times New Roman" panose="02020603050405020304" pitchFamily="18" charset="0"/>
              </a:rPr>
              <a:t>Новорожденное творенье,</a:t>
            </a:r>
          </a:p>
          <a:p>
            <a:pPr marL="0" indent="0" algn="just">
              <a:buNone/>
            </a:pPr>
            <a:r>
              <a:rPr lang="ru-RU" sz="3400" b="0" i="0" dirty="0">
                <a:solidFill>
                  <a:schemeClr val="tx2">
                    <a:lumMod val="50000"/>
                  </a:schemeClr>
                </a:solidFill>
                <a:effectLst/>
                <a:latin typeface="Times New Roman" panose="02020603050405020304" pitchFamily="18" charset="0"/>
              </a:rPr>
              <a:t>И заслужи мне славы дань:</a:t>
            </a:r>
          </a:p>
          <a:p>
            <a:pPr marL="0" indent="0" algn="just">
              <a:buNone/>
            </a:pPr>
            <a:r>
              <a:rPr lang="ru-RU" sz="3400" b="0" i="0" dirty="0">
                <a:solidFill>
                  <a:schemeClr val="tx2">
                    <a:lumMod val="50000"/>
                  </a:schemeClr>
                </a:solidFill>
                <a:effectLst/>
                <a:latin typeface="Times New Roman" panose="02020603050405020304" pitchFamily="18" charset="0"/>
              </a:rPr>
              <a:t>Кривые толки, шум и брань!</a:t>
            </a:r>
          </a:p>
          <a:p>
            <a:pPr marL="0" indent="0" algn="just">
              <a:buNone/>
            </a:pPr>
            <a:br>
              <a:rPr lang="ru-RU" b="0" i="0" u="none" strike="noStrike" dirty="0">
                <a:solidFill>
                  <a:schemeClr val="tx2">
                    <a:lumMod val="50000"/>
                  </a:schemeClr>
                </a:solidFill>
                <a:effectLst/>
                <a:latin typeface="Times New Roman" panose="02020603050405020304" pitchFamily="18" charset="0"/>
                <a:hlinkClick r:id="rId2" tooltip="Назад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</a:br>
            <a:endParaRPr lang="ru-RU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B66FD75-DE1A-4EA9-AC65-693C3B8610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362222" y="1467555"/>
            <a:ext cx="6581422" cy="2494845"/>
          </a:xfrm>
        </p:spPr>
        <p:txBody>
          <a:bodyPr>
            <a:normAutofit fontScale="70000" lnSpcReduction="20000"/>
          </a:bodyPr>
          <a:lstStyle/>
          <a:p>
            <a:pPr indent="0"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3800" dirty="0">
                <a:solidFill>
                  <a:schemeClr val="tx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 гр. Определить стихотворный размер.</a:t>
            </a:r>
            <a:endParaRPr lang="ru-RU" sz="3800" dirty="0">
              <a:solidFill>
                <a:schemeClr val="tx2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0"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3800" dirty="0">
                <a:solidFill>
                  <a:schemeClr val="tx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 гр. Охарактеризовать рифмы.</a:t>
            </a:r>
            <a:endParaRPr lang="ru-RU" sz="3800" dirty="0">
              <a:solidFill>
                <a:schemeClr val="tx2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0"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3800" dirty="0">
                <a:solidFill>
                  <a:schemeClr val="tx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 гр. Логика повествования в строфе.</a:t>
            </a:r>
            <a:endParaRPr lang="ru-RU" sz="3800" dirty="0">
              <a:solidFill>
                <a:schemeClr val="tx2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040723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Схема 2">
            <a:extLst>
              <a:ext uri="{FF2B5EF4-FFF2-40B4-BE49-F238E27FC236}">
                <a16:creationId xmlns:a16="http://schemas.microsoft.com/office/drawing/2014/main" id="{FFB78B12-74A6-4456-8509-A7F7306E1F0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30953302"/>
              </p:ext>
            </p:extLst>
          </p:nvPr>
        </p:nvGraphicFramePr>
        <p:xfrm>
          <a:off x="237067" y="237068"/>
          <a:ext cx="11469511" cy="62201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0942736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негин">
            <a:hlinkClick r:id="" action="ppaction://media"/>
            <a:extLst>
              <a:ext uri="{FF2B5EF4-FFF2-40B4-BE49-F238E27FC236}">
                <a16:creationId xmlns:a16="http://schemas.microsoft.com/office/drawing/2014/main" id="{97A83F7A-5BA7-4753-A3CD-336C4EEF866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27378" y="210148"/>
            <a:ext cx="11537244" cy="6165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439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94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>
            <a:extLst>
              <a:ext uri="{FF2B5EF4-FFF2-40B4-BE49-F238E27FC236}">
                <a16:creationId xmlns:a16="http://schemas.microsoft.com/office/drawing/2014/main" id="{19632EF4-8570-4D90-B640-0C6CF27241D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51092021"/>
              </p:ext>
            </p:extLst>
          </p:nvPr>
        </p:nvGraphicFramePr>
        <p:xfrm>
          <a:off x="282221" y="282222"/>
          <a:ext cx="11514667" cy="58561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9848196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D60D4466-EDB3-4C24-9D15-D0A318EE0C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0933" y="903111"/>
            <a:ext cx="11082867" cy="2077156"/>
          </a:xfrm>
        </p:spPr>
        <p:txBody>
          <a:bodyPr/>
          <a:lstStyle/>
          <a:p>
            <a:pPr indent="540385" algn="just">
              <a:lnSpc>
                <a:spcPct val="115000"/>
              </a:lnSpc>
              <a:spcAft>
                <a:spcPts val="0"/>
              </a:spcAft>
            </a:pPr>
            <a:r>
              <a:rPr lang="ru-RU" sz="4000" dirty="0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Роман Пушкина о дружбе и любви.</a:t>
            </a:r>
            <a:endParaRPr lang="ru-RU" sz="4000" dirty="0">
              <a:solidFill>
                <a:schemeClr val="bg2">
                  <a:lumMod val="1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540385" algn="just">
              <a:lnSpc>
                <a:spcPct val="115000"/>
              </a:lnSpc>
              <a:spcAft>
                <a:spcPts val="0"/>
              </a:spcAft>
            </a:pPr>
            <a:r>
              <a:rPr lang="ru-RU" sz="4000" dirty="0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Роман Пушкина о поисках героями счастья.</a:t>
            </a:r>
            <a:endParaRPr lang="ru-RU" sz="4000" dirty="0">
              <a:solidFill>
                <a:schemeClr val="bg2">
                  <a:lumMod val="1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685901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>
            <a:extLst>
              <a:ext uri="{FF2B5EF4-FFF2-40B4-BE49-F238E27FC236}">
                <a16:creationId xmlns:a16="http://schemas.microsoft.com/office/drawing/2014/main" id="{D3F366BE-1B99-40F3-AD67-7542B3C282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81600" y="440267"/>
            <a:ext cx="6660444" cy="5736696"/>
          </a:xfrm>
        </p:spPr>
        <p:txBody>
          <a:bodyPr/>
          <a:lstStyle/>
          <a:p>
            <a:pPr algn="just"/>
            <a:r>
              <a:rPr lang="ru-RU" sz="3200" dirty="0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Что вы узнали о строении произведения? </a:t>
            </a:r>
          </a:p>
          <a:p>
            <a:pPr algn="just"/>
            <a:r>
              <a:rPr lang="ru-RU" sz="3200" dirty="0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Из скольких глав должен был состоять роман?</a:t>
            </a:r>
          </a:p>
          <a:p>
            <a:pPr algn="just"/>
            <a:r>
              <a:rPr lang="ru-RU" sz="3200" dirty="0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Из скольких состоит? </a:t>
            </a:r>
          </a:p>
          <a:p>
            <a:pPr algn="just"/>
            <a:r>
              <a:rPr lang="ru-RU" sz="3200" dirty="0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Какой эпизод был написан последним? </a:t>
            </a:r>
          </a:p>
          <a:p>
            <a:pPr algn="just"/>
            <a:r>
              <a:rPr lang="ru-RU" sz="3200" dirty="0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Почему, по-вашему, Пушкин не стал писать 10 главу?</a:t>
            </a:r>
            <a:endParaRPr lang="ru-RU" sz="3200" dirty="0">
              <a:solidFill>
                <a:schemeClr val="bg2">
                  <a:lumMod val="1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2050" name="Picture 2" descr="Picture background">
            <a:extLst>
              <a:ext uri="{FF2B5EF4-FFF2-40B4-BE49-F238E27FC236}">
                <a16:creationId xmlns:a16="http://schemas.microsoft.com/office/drawing/2014/main" id="{82CD3277-133E-4EC0-829E-2C8CB964F09F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956" y="440267"/>
            <a:ext cx="4350090" cy="6049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476758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</TotalTime>
  <Words>335</Words>
  <Application>Microsoft Office PowerPoint</Application>
  <PresentationFormat>Широкоэкранный</PresentationFormat>
  <Paragraphs>44</Paragraphs>
  <Slides>10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5" baseType="lpstr">
      <vt:lpstr>Arial</vt:lpstr>
      <vt:lpstr>Calibri</vt:lpstr>
      <vt:lpstr>Calibri Light</vt:lpstr>
      <vt:lpstr>Times New Roman</vt:lpstr>
      <vt:lpstr>Тема Office</vt:lpstr>
      <vt:lpstr>Роман в стихах «Евгений Онегин»</vt:lpstr>
      <vt:lpstr>Роман - большое по объему повествовательное произведение, обычно в прозе, с сложным и развитым сюжетом.</vt:lpstr>
      <vt:lpstr>Презентация PowerPoint</vt:lpstr>
      <vt:lpstr>«Онегинская строфа»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Домашнее задание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Роман в стихах «Евгений Онегин»</dc:title>
  <dc:creator>Админ</dc:creator>
  <cp:lastModifiedBy>Админ</cp:lastModifiedBy>
  <cp:revision>2</cp:revision>
  <dcterms:created xsi:type="dcterms:W3CDTF">2025-01-10T16:44:23Z</dcterms:created>
  <dcterms:modified xsi:type="dcterms:W3CDTF">2025-01-10T17:36:46Z</dcterms:modified>
</cp:coreProperties>
</file>