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8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2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946898" cy="2971801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метода координат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задач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0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6" y="160365"/>
            <a:ext cx="9589378" cy="1745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6" y="1905712"/>
            <a:ext cx="6734530" cy="5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12" y="99923"/>
            <a:ext cx="8135909" cy="66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42019"/>
            <a:ext cx="8534400" cy="157242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между двумя плоскостями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273" y="130657"/>
            <a:ext cx="8459253" cy="46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2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99" y="294874"/>
            <a:ext cx="9689029" cy="61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523" y="121778"/>
            <a:ext cx="8168267" cy="66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0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995" y="192102"/>
            <a:ext cx="8396506" cy="65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04389"/>
            <a:ext cx="8534400" cy="130750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от точки до прямой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63" y="103751"/>
            <a:ext cx="5584796" cy="742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63" y="846034"/>
            <a:ext cx="5584796" cy="4358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8859" y="103750"/>
            <a:ext cx="5785738" cy="35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379" y="111718"/>
            <a:ext cx="6822081" cy="66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52216"/>
            <a:ext cx="8534400" cy="117931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от точки до плоскости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9" y="175634"/>
            <a:ext cx="7278097" cy="125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9" y="1434713"/>
            <a:ext cx="7277900" cy="22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771" y="186582"/>
            <a:ext cx="9807612" cy="6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99290"/>
            <a:ext cx="8534400" cy="99510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между двумя прямыми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333" y="0"/>
            <a:ext cx="8372949" cy="49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374" y="239282"/>
            <a:ext cx="9147051" cy="63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3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21" y="5546220"/>
            <a:ext cx="8534400" cy="90110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между двумя прямыми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712" y="166466"/>
            <a:ext cx="6431645" cy="51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4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8" y="159419"/>
            <a:ext cx="9900484" cy="130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874"/>
          <a:stretch/>
        </p:blipFill>
        <p:spPr>
          <a:xfrm>
            <a:off x="143878" y="1467853"/>
            <a:ext cx="5017669" cy="53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674" y="158720"/>
            <a:ext cx="9345860" cy="65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45" y="161345"/>
            <a:ext cx="10192298" cy="62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6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81" y="85592"/>
            <a:ext cx="9393520" cy="66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" y="142385"/>
            <a:ext cx="8799542" cy="66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6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953" y="165130"/>
            <a:ext cx="9599865" cy="1749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605"/>
          <a:stretch/>
        </p:blipFill>
        <p:spPr>
          <a:xfrm>
            <a:off x="181953" y="1914258"/>
            <a:ext cx="5945382" cy="48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7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9365" y="1768979"/>
            <a:ext cx="4666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между прямой и плоскостью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77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303" y="466902"/>
            <a:ext cx="10229784" cy="60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5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</TotalTime>
  <Words>32</Words>
  <Application>Microsoft Office PowerPoint</Application>
  <PresentationFormat>Широкоэкранный</PresentationFormat>
  <Paragraphs>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Century Gothic</vt:lpstr>
      <vt:lpstr>Wingdings 3</vt:lpstr>
      <vt:lpstr>Сектор</vt:lpstr>
      <vt:lpstr>Применение метода координат</vt:lpstr>
      <vt:lpstr>Угол между двумя прямыми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 между двумя плоскостями</vt:lpstr>
      <vt:lpstr>Презентация PowerPoint</vt:lpstr>
      <vt:lpstr>Презентация PowerPoint</vt:lpstr>
      <vt:lpstr>Презентация PowerPoint</vt:lpstr>
      <vt:lpstr>Расстояние от точки до прямой</vt:lpstr>
      <vt:lpstr>Презентация PowerPoint</vt:lpstr>
      <vt:lpstr>Расстояние от точки до плоскости</vt:lpstr>
      <vt:lpstr>Презентация PowerPoint</vt:lpstr>
      <vt:lpstr>Презентация PowerPoint</vt:lpstr>
      <vt:lpstr>Расстояние между двумя прямыми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метода координат</dc:title>
  <dc:creator>User</dc:creator>
  <cp:lastModifiedBy>user</cp:lastModifiedBy>
  <cp:revision>5</cp:revision>
  <dcterms:created xsi:type="dcterms:W3CDTF">2025-04-15T09:55:31Z</dcterms:created>
  <dcterms:modified xsi:type="dcterms:W3CDTF">2025-04-15T10:38:45Z</dcterms:modified>
</cp:coreProperties>
</file>